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6" r:id="rId9"/>
    <p:sldId id="264" r:id="rId10"/>
    <p:sldId id="263" r:id="rId11"/>
    <p:sldId id="268" r:id="rId12"/>
    <p:sldId id="265" r:id="rId13"/>
    <p:sldId id="269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0:40:5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24575,'2560'0'-1365,"-2543"0"-5461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1:57:0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24575,'200'-14'0,"4"1"0,424 14-1365,-605-1-5461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1:57:1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24575,'548'25'0,"-126"-2"0,-354-22 0,537 24 0,-4 51 0,-236-8 0,-2-33 0,-119-18 0,434 84 0,-246-32 0,-417-66 0,191 25 0,282 78 0,-386-80 0,149 18 0,-17-5 0,466 69 0,-338-49 0,-40-6 0,163 20 0,-401-57 0,124 41 0,76 45 0,143 42 0,-167-85 0,163 46 0,79 22 0,3-40 0,-233-42 0,-26 6 0,305 103 0,-526-147 0,-1 2 0,0 0 0,-1 2 0,0 0 0,-1 2 0,31 22 0,44 36 0,-70-53 0,0 1 0,-2 1 0,0 0 0,-2 2 0,34 40 0,-1 14 0,53 98 0,-86-131 0,-1 2 0,-3 0 0,-2 1 0,13 51 0,24 84 0,-6-27 0,-41-115 0,-2 0 0,-1 1 0,-2 0 0,-6 65 0,4-95 0,-2 19 0,-2 0 0,0 0 0,-2 0 0,-12 33 0,-47 106 0,7-20 0,43-103 0,-33 83 0,40-112 0,0 0 0,-1 0 0,-1-1 0,0-1 0,-22 24 0,0-7 0,-1-1 0,-1-2 0,-2-1 0,-1-2 0,-41 20 0,-202 84 0,-1 0 0,49-6 0,167-90 0,-1-4 0,-96 29 0,-150 26 0,194-54 0,-350 81-1365,414-97-5461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00:2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24575,'14455'0'0,"-13920"-14"0,34 0 0,-141-1 0,260 3-46,-443 14-1273,-208-2-5507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2:00:46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27,'740'0,"-704"-2,52-9,-50 5,41 0,577 5,-313 2,-342-1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00:2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24575,'14455'0'0,"-13920"-14"0,34 0 0,-141-1 0,260 3-46,-443 14-1273,-208-2-5507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2:00:46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27,'740'0,"-704"-2,52-9,-50 5,41 0,577 5,-313 2,-342-1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2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24575,'1152'0'-1365,"-1106"0"-5461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3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1577 1367 24575,'-688'0'0,"609"-3"0,0-4 0,0-3 0,1-3 0,-109-33 0,179 44 0,1 0 0,-1-1 0,1 0 0,0 0 0,0 0 0,0-1 0,1 0 0,-9-6 0,12 6 0,-1 0 0,1 0 0,0 0 0,0 0 0,0 0 0,1-1 0,-1 1 0,1-1 0,0 0 0,1 0 0,-1 0 0,1 0 0,-2-8 0,-7-30 0,-3 0 0,-2 1 0,-33-69 0,18 46 0,-33-118 0,20 102 0,35 70 0,1-1 0,0-1 0,1 0 0,0 0 0,1 0 0,0 0 0,1-1 0,1 0 0,-3-19 0,7-272 0,0 299 0,0 1 0,0-1 0,0 0 0,1 0 0,0 1 0,0-1 0,0 1 0,1 0 0,-1-1 0,1 1 0,1 0 0,-1 1 0,1-1 0,0 1 0,0-1 0,0 1 0,0 0 0,1 1 0,0-1 0,-1 1 0,1 0 0,1 0 0,-1 0 0,0 1 0,12-4 0,10-2 0,1 0 0,0 2 0,0 2 0,33-2 0,64-2 0,0 6 0,230 27 0,247 75 0,-521-85 0,29-2 0,-72-11 0,53 12 0,1130 225 0,-1112-225 0,145 0 0,-20-2 0,-223-11 0,0 0 0,0 1 0,0 0 0,0 1 0,18 6 0,-26-8 0,-1 1 0,1-1 0,0 1 0,0 0 0,-1 0 0,1 0 0,-1 0 0,1 0 0,-1 1 0,0-1 0,0 1 0,0-1 0,0 1 0,0 0 0,-1 0 0,1 0 0,-1 0 0,0 0 0,0 0 0,0 0 0,0 0 0,-1 0 0,1 6 0,0 36 0,-2 1 0,-2-1 0,-15 78 0,1-10 0,13-92 0,0 0 0,-2-1 0,-1 1 0,0-1 0,-11 19 0,13-32 0,-1 0 0,0 0 0,0 0 0,-1-1 0,0 0 0,0-1 0,-1 1 0,0-1 0,1-1 0,-1 1 0,-14 4 0,-4 5 0,-66 27 0,72-34 0,0 2 0,1 0 0,0 0 0,0 2 0,-26 20 0,28-18 0,0-1 0,-1-1 0,0-1 0,0 0 0,-1-1 0,0-1 0,-1-1 0,0-1 0,-24 4 0,-28 3 0,-91 4 0,124-14 0,-899 36 0,333-39-1365,550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5:2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24575,'1378'0'-1365,"-1344"0"-5461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00:2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24575,'14455'0'0,"-13920"-14"0,34 0 0,-141-1 0,260 3-46,-443 14-1273,-208-2-5507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0:41:0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2:00:46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27,'740'0,"-704"-2,52-9,-50 5,41 0,577 5,-313 2,-342-1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2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24575,'1152'0'-1365,"-1106"0"-5461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3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1577 1367 24575,'-688'0'0,"609"-3"0,0-4 0,0-3 0,1-3 0,-109-33 0,179 44 0,1 0 0,-1-1 0,1 0 0,0 0 0,0 0 0,0-1 0,1 0 0,-9-6 0,12 6 0,-1 0 0,1 0 0,0 0 0,0 0 0,0 0 0,1-1 0,-1 1 0,1-1 0,0 0 0,1 0 0,-1 0 0,1 0 0,-2-8 0,-7-30 0,-3 0 0,-2 1 0,-33-69 0,18 46 0,-33-118 0,20 102 0,35 70 0,1-1 0,0-1 0,1 0 0,0 0 0,1 0 0,0 0 0,1-1 0,1 0 0,-3-19 0,7-272 0,0 299 0,0 1 0,0-1 0,0 0 0,1 0 0,0 1 0,0-1 0,0 1 0,1 0 0,-1-1 0,1 1 0,1 0 0,-1 1 0,1-1 0,0 1 0,0-1 0,0 1 0,0 0 0,1 1 0,0-1 0,-1 1 0,1 0 0,1 0 0,-1 0 0,0 1 0,12-4 0,10-2 0,1 0 0,0 2 0,0 2 0,33-2 0,64-2 0,0 6 0,230 27 0,247 75 0,-521-85 0,29-2 0,-72-11 0,53 12 0,1130 225 0,-1112-225 0,145 0 0,-20-2 0,-223-11 0,0 0 0,0 1 0,0 0 0,0 1 0,18 6 0,-26-8 0,-1 1 0,1-1 0,0 1 0,0 0 0,-1 0 0,1 0 0,-1 0 0,1 0 0,-1 1 0,0-1 0,0 1 0,0-1 0,0 1 0,0 0 0,-1 0 0,1 0 0,-1 0 0,0 0 0,0 0 0,0 0 0,0 0 0,-1 0 0,1 6 0,0 36 0,-2 1 0,-2-1 0,-15 78 0,1-10 0,13-92 0,0 0 0,-2-1 0,-1 1 0,0-1 0,-11 19 0,13-32 0,-1 0 0,0 0 0,0 0 0,-1-1 0,0 0 0,0-1 0,-1 1 0,0-1 0,1-1 0,-1 1 0,-14 4 0,-4 5 0,-66 27 0,72-34 0,0 2 0,1 0 0,0 0 0,0 2 0,-26 20 0,28-18 0,0-1 0,-1-1 0,0-1 0,0 0 0,-1-1 0,0-1 0,-1-1 0,0-1 0,-24 4 0,-28 3 0,-91 4 0,124-14 0,-899 36 0,333-39-1365,550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00:2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24575,'14455'0'0,"-13920"-14"0,34 0 0,-141-1 0,260 3-46,-443 14-1273,-208-2-5507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2:00:46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27,'740'0,"-704"-2,52-9,-50 5,41 0,577 5,-313 2,-342-1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2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24575,'1152'0'-1365,"-1106"0"-5461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3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1577 1367 24575,'-688'0'0,"609"-3"0,0-4 0,0-3 0,1-3 0,-109-33 0,179 44 0,1 0 0,-1-1 0,1 0 0,0 0 0,0 0 0,0-1 0,1 0 0,-9-6 0,12 6 0,-1 0 0,1 0 0,0 0 0,0 0 0,0 0 0,1-1 0,-1 1 0,1-1 0,0 0 0,1 0 0,-1 0 0,1 0 0,-2-8 0,-7-30 0,-3 0 0,-2 1 0,-33-69 0,18 46 0,-33-118 0,20 102 0,35 70 0,1-1 0,0-1 0,1 0 0,0 0 0,1 0 0,0 0 0,1-1 0,1 0 0,-3-19 0,7-272 0,0 299 0,0 1 0,0-1 0,0 0 0,1 0 0,0 1 0,0-1 0,0 1 0,1 0 0,-1-1 0,1 1 0,1 0 0,-1 1 0,1-1 0,0 1 0,0-1 0,0 1 0,0 0 0,1 1 0,0-1 0,-1 1 0,1 0 0,1 0 0,-1 0 0,0 1 0,12-4 0,10-2 0,1 0 0,0 2 0,0 2 0,33-2 0,64-2 0,0 6 0,230 27 0,247 75 0,-521-85 0,29-2 0,-72-11 0,53 12 0,1130 225 0,-1112-225 0,145 0 0,-20-2 0,-223-11 0,0 0 0,0 1 0,0 0 0,0 1 0,18 6 0,-26-8 0,-1 1 0,1-1 0,0 1 0,0 0 0,-1 0 0,1 0 0,-1 0 0,1 0 0,-1 1 0,0-1 0,0 1 0,0-1 0,0 1 0,0 0 0,-1 0 0,1 0 0,-1 0 0,0 0 0,0 0 0,0 0 0,0 0 0,-1 0 0,1 6 0,0 36 0,-2 1 0,-2-1 0,-15 78 0,1-10 0,13-92 0,0 0 0,-2-1 0,-1 1 0,0-1 0,-11 19 0,13-32 0,-1 0 0,0 0 0,0 0 0,-1-1 0,0 0 0,0-1 0,-1 1 0,0-1 0,1-1 0,-1 1 0,-14 4 0,-4 5 0,-66 27 0,72-34 0,0 2 0,1 0 0,0 0 0,0 2 0,-26 20 0,28-18 0,0-1 0,-1-1 0,0-1 0,0 0 0,-1-1 0,0-1 0,-1-1 0,0-1 0,-24 4 0,-28 3 0,-91 4 0,124-14 0,-899 36 0,333-39-1365,550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31:0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1031 2204 24575,'-9'-2'0,"-1"0"0,1 0 0,0-1 0,0 0 0,0 0 0,-14-8 0,-10-3 0,-108-34 0,79 30 0,0-4 0,1-2 0,-98-55 0,127 59 0,1-1 0,1-2 0,0-1 0,2-1 0,1-1 0,1-2 0,1-1 0,2 0 0,1-2 0,1-1 0,2 0 0,1-1 0,1-2 0,2 1 0,2-2 0,1 0 0,2 0 0,1-1 0,-5-55 0,6 16 0,4-1 0,3-1 0,4 1 0,3 0 0,3 1 0,32-125 0,-29 161 0,2 2 0,1 0 0,2 0 0,2 1 0,45-66 0,-44 78 0,0 0 0,2 1 0,1 1 0,1 1 0,0 1 0,2 2 0,0 0 0,41-21 0,-27 21 0,1 1 0,1 3 0,1 1 0,0 2 0,76-11 0,229-6 0,-269 25 0,84-2 0,0 8 0,213 28 0,-190-1 0,-1 8 0,-2 8 0,187 72 0,192 85 8,776 296-605,-1297-481 597,25 8 0,-2 2 0,0 4 0,113 73 0,-168-97-1,0-1 0,-1 2 0,0-1 0,0 1 0,0 0-1,-1 1 1,9 14 0,-14-19 7,0 1 0,0-1-1,0 1 1,0-1-1,-1 1 1,1 0 0,-1 0-1,-1 0 1,1 0 0,-1 0-1,0 0 1,0 0-1,0 0 1,0 0 0,-1 0-1,0 0 1,0-1 0,-3 7-1,-4 11 55,-2-1-1,-1 0 0,-1-1 1,0 0-1,-2-1 0,0 0 1,-1-1-1,-27 25 0,-3-2-73,-2-3 0,-60 39-1,20-24 18,-1-4 0,-3-3-1,-2-5 1,-108 32 0,-400 90-149,558-153 114,-526 134-813,-309 70 866,662-171-103,-290 19-1,353-55 377,0-6 0,-265-32 0,329 13-267,0-4-1,-166-64 1,141 44-1201,15 8-5652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00:2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24575,'14455'0'0,"-13920"-14"0,34 0 0,-141-1 0,260 3-46,-443 14-1273,-208-2-5507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2:00:46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27,'740'0,"-704"-2,52-9,-50 5,41 0,577 5,-313 2,-342-1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0:56:51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24575,'137'12'0,"-1"-1"0,2620-9 87,-1301-4-1539,-1425 2-5374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2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24575,'1152'0'-1365,"-1106"0"-5461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3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1577 1367 24575,'-688'0'0,"609"-3"0,0-4 0,0-3 0,1-3 0,-109-33 0,179 44 0,1 0 0,-1-1 0,1 0 0,0 0 0,0 0 0,0-1 0,1 0 0,-9-6 0,12 6 0,-1 0 0,1 0 0,0 0 0,0 0 0,0 0 0,1-1 0,-1 1 0,1-1 0,0 0 0,1 0 0,-1 0 0,1 0 0,-2-8 0,-7-30 0,-3 0 0,-2 1 0,-33-69 0,18 46 0,-33-118 0,20 102 0,35 70 0,1-1 0,0-1 0,1 0 0,0 0 0,1 0 0,0 0 0,1-1 0,1 0 0,-3-19 0,7-272 0,0 299 0,0 1 0,0-1 0,0 0 0,1 0 0,0 1 0,0-1 0,0 1 0,1 0 0,-1-1 0,1 1 0,1 0 0,-1 1 0,1-1 0,0 1 0,0-1 0,0 1 0,0 0 0,1 1 0,0-1 0,-1 1 0,1 0 0,1 0 0,-1 0 0,0 1 0,12-4 0,10-2 0,1 0 0,0 2 0,0 2 0,33-2 0,64-2 0,0 6 0,230 27 0,247 75 0,-521-85 0,29-2 0,-72-11 0,53 12 0,1130 225 0,-1112-225 0,145 0 0,-20-2 0,-223-11 0,0 0 0,0 1 0,0 0 0,0 1 0,18 6 0,-26-8 0,-1 1 0,1-1 0,0 1 0,0 0 0,-1 0 0,1 0 0,-1 0 0,1 0 0,-1 1 0,0-1 0,0 1 0,0-1 0,0 1 0,0 0 0,-1 0 0,1 0 0,-1 0 0,0 0 0,0 0 0,0 0 0,0 0 0,-1 0 0,1 6 0,0 36 0,-2 1 0,-2-1 0,-15 78 0,1-10 0,13-92 0,0 0 0,-2-1 0,-1 1 0,0-1 0,-11 19 0,13-32 0,-1 0 0,0 0 0,0 0 0,-1-1 0,0 0 0,0-1 0,-1 1 0,0-1 0,1-1 0,-1 1 0,-14 4 0,-4 5 0,-66 27 0,72-34 0,0 2 0,1 0 0,0 0 0,0 2 0,-26 20 0,28-18 0,0-1 0,-1-1 0,0-1 0,0 0 0,-1-1 0,0-1 0,-1-1 0,0-1 0,-24 4 0,-28 3 0,-91 4 0,124-14 0,-899 36 0,333-39-1365,550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32:3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1174 24575,'-72'1'0,"-81"-3"0,144 1 0,1-1 0,-1 0 0,1 0 0,0-1 0,0 0 0,0 0 0,0-1 0,1 0 0,0-1 0,-1 1 0,2-2 0,-1 1 0,0-1 0,1 0 0,0 0 0,1 0 0,-1-1 0,1 0 0,0 0 0,-4-9 0,-9-19 0,0 0 0,3-1 0,-13-42 0,16 42 0,-17-39 0,8 20 0,-16-61 0,35 105 0,-7-18 0,2-2 0,2 1 0,0-1 0,2 0 0,2-53 0,1 80 0,1 0 0,0 0 0,0 0 0,0 0 0,1 0 0,0 0 0,-1 0 0,1 1 0,0-1 0,1 1 0,-1-1 0,1 1 0,0 0 0,-1 0 0,1 0 0,1 0 0,-1 1 0,0-1 0,1 1 0,-1 0 0,1-1 0,4-1 0,10-3 0,0 0 0,0 1 0,30-6 0,-27 8 0,22-7 0,241-53 0,-204 50 0,128-6 0,-154 17 0,0-2 0,0-3 0,-1-1 0,64-22 0,-51 12 0,0 2 0,1 4 0,1 2 0,0 3 0,114 2 0,-75 5 0,-54 0 0,102 10 0,-137-4 0,0 1 0,0 0 0,-1 1 0,0 1 0,-1 0 0,1 2 0,17 12 0,36 20 0,-23-16 0,70 54 0,21 12 0,-125-82 0,0-1 0,-1 2 0,-1 0 0,1 0 0,-2 1 0,0 0 0,0 1 0,-1 0 0,0 0 0,-1 1 0,-1 1 0,9 23 0,-14-33 0,0 0 0,-1 0 0,0 0 0,1 0 0,-2 0 0,1 0 0,0 0 0,-1 0 0,0 0 0,0 1 0,-1-1 0,0 0 0,0 0 0,0 0 0,0 0 0,-3 6 0,0-4 0,1 1 0,-2-1 0,1 0 0,-1 0 0,-1 0 0,1-1 0,-1 0 0,0 0 0,-7 6 0,-14 6 0,0 0 0,0-1 0,-2-2 0,-32 12 0,-4 0 0,-2-3 0,-107 23 0,-147 10 0,-7 2 0,142-13 0,65-14 0,-1-5 0,-169 14 0,207-38 0,46-3 0,1 1 0,-53 10 0,-137 21-1365,181-29-5461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00:2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24575,'14455'0'0,"-13920"-14"0,34 0 0,-141-1 0,260 3-46,-443 14-1273,-208-2-5507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2:00:46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27,'740'0,"-704"-2,52-9,-50 5,41 0,577 5,-313 2,-342-1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2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24575,'1152'0'-1365,"-1106"0"-5461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3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1577 1367 24575,'-688'0'0,"609"-3"0,0-4 0,0-3 0,1-3 0,-109-33 0,179 44 0,1 0 0,-1-1 0,1 0 0,0 0 0,0 0 0,0-1 0,1 0 0,-9-6 0,12 6 0,-1 0 0,1 0 0,0 0 0,0 0 0,0 0 0,1-1 0,-1 1 0,1-1 0,0 0 0,1 0 0,-1 0 0,1 0 0,-2-8 0,-7-30 0,-3 0 0,-2 1 0,-33-69 0,18 46 0,-33-118 0,20 102 0,35 70 0,1-1 0,0-1 0,1 0 0,0 0 0,1 0 0,0 0 0,1-1 0,1 0 0,-3-19 0,7-272 0,0 299 0,0 1 0,0-1 0,0 0 0,1 0 0,0 1 0,0-1 0,0 1 0,1 0 0,-1-1 0,1 1 0,1 0 0,-1 1 0,1-1 0,0 1 0,0-1 0,0 1 0,0 0 0,1 1 0,0-1 0,-1 1 0,1 0 0,1 0 0,-1 0 0,0 1 0,12-4 0,10-2 0,1 0 0,0 2 0,0 2 0,33-2 0,64-2 0,0 6 0,230 27 0,247 75 0,-521-85 0,29-2 0,-72-11 0,53 12 0,1130 225 0,-1112-225 0,145 0 0,-20-2 0,-223-11 0,0 0 0,0 1 0,0 0 0,0 1 0,18 6 0,-26-8 0,-1 1 0,1-1 0,0 1 0,0 0 0,-1 0 0,1 0 0,-1 0 0,1 0 0,-1 1 0,0-1 0,0 1 0,0-1 0,0 1 0,0 0 0,-1 0 0,1 0 0,-1 0 0,0 0 0,0 0 0,0 0 0,0 0 0,-1 0 0,1 6 0,0 36 0,-2 1 0,-2-1 0,-15 78 0,1-10 0,13-92 0,0 0 0,-2-1 0,-1 1 0,0-1 0,-11 19 0,13-32 0,-1 0 0,0 0 0,0 0 0,-1-1 0,0 0 0,0-1 0,-1 1 0,0-1 0,1-1 0,-1 1 0,-14 4 0,-4 5 0,-66 27 0,72-34 0,0 2 0,1 0 0,0 0 0,0 2 0,-26 20 0,28-18 0,0-1 0,-1-1 0,0-1 0,0 0 0,-1-1 0,0-1 0,-1-1 0,0-1 0,-24 4 0,-28 3 0,-91 4 0,124-14 0,-899 36 0,333-39-1365,550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32:3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1174 24575,'-72'1'0,"-81"-3"0,144 1 0,1-1 0,-1 0 0,1 0 0,0-1 0,0 0 0,0 0 0,0-1 0,1 0 0,0-1 0,-1 1 0,2-2 0,-1 1 0,0-1 0,1 0 0,0 0 0,1 0 0,-1-1 0,1 0 0,0 0 0,-4-9 0,-9-19 0,0 0 0,3-1 0,-13-42 0,16 42 0,-17-39 0,8 20 0,-16-61 0,35 105 0,-7-18 0,2-2 0,2 1 0,0-1 0,2 0 0,2-53 0,1 80 0,1 0 0,0 0 0,0 0 0,0 0 0,1 0 0,0 0 0,-1 0 0,1 1 0,0-1 0,1 1 0,-1-1 0,1 1 0,0 0 0,-1 0 0,1 0 0,1 0 0,-1 1 0,0-1 0,1 1 0,-1 0 0,1-1 0,4-1 0,10-3 0,0 0 0,0 1 0,30-6 0,-27 8 0,22-7 0,241-53 0,-204 50 0,128-6 0,-154 17 0,0-2 0,0-3 0,-1-1 0,64-22 0,-51 12 0,0 2 0,1 4 0,1 2 0,0 3 0,114 2 0,-75 5 0,-54 0 0,102 10 0,-137-4 0,0 1 0,0 0 0,-1 1 0,0 1 0,-1 0 0,1 2 0,17 12 0,36 20 0,-23-16 0,70 54 0,21 12 0,-125-82 0,0-1 0,-1 2 0,-1 0 0,1 0 0,-2 1 0,0 0 0,0 1 0,-1 0 0,0 0 0,-1 1 0,-1 1 0,9 23 0,-14-33 0,0 0 0,-1 0 0,0 0 0,1 0 0,-2 0 0,1 0 0,0 0 0,-1 0 0,0 0 0,0 1 0,-1-1 0,0 0 0,0 0 0,0 0 0,0 0 0,-3 6 0,0-4 0,1 1 0,-2-1 0,1 0 0,-1 0 0,-1 0 0,1-1 0,-1 0 0,0 0 0,-7 6 0,-14 6 0,0 0 0,0-1 0,-2-2 0,-32 12 0,-4 0 0,-2-3 0,-107 23 0,-147 10 0,-7 2 0,142-13 0,65-14 0,-1-5 0,-169 14 0,207-38 0,46-3 0,1 1 0,-53 10 0,-137 21-1365,181-29-5461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00:2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24575,'14455'0'0,"-13920"-14"0,34 0 0,-141-1 0,260 3-46,-443 14-1273,-208-2-5507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2:00:46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27,'740'0,"-704"-2,52-9,-50 5,41 0,577 5,-313 2,-342-1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1:10:44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1668 1559 24575,'-5'-1'0,"0"1"0,0-1 0,0 0 0,0-1 0,1 1 0,-1-1 0,0 0 0,1 0 0,-1-1 0,1 1 0,0-1 0,-8-6 0,-22-13 0,-10 4 0,-2 3 0,0 1 0,0 3 0,-91-11 0,47 7 0,-126-20 0,-190-37 0,310 47 0,51 12 0,-56-9 0,93 21 0,1-1 0,-1-1 0,1 0 0,0 0 0,0 0 0,0-1 0,0 0 0,1 0 0,0-1 0,0 1 0,0-1 0,0-1 0,1 1 0,-1-1 0,-5-10 0,-9-11 0,2-1 0,-18-37 0,26 46 0,-6-14 0,1-1 0,2 0 0,1-1 0,2 0 0,1-1 0,-5-43 0,9 24 0,1-2 0,4 1 0,8-77 0,-7 127 0,0 1 0,0 0 0,1-1 0,0 1 0,0 0 0,0 0 0,0 0 0,1 0 0,0 1 0,0-1 0,0 1 0,1-1 0,0 1 0,0 0 0,0 1 0,0-1 0,0 1 0,1-1 0,-1 1 0,1 1 0,7-4 0,12-5 0,0 1 0,0 2 0,36-8 0,-29 8 0,51-14 0,19-3 0,-2-4 0,-2-5 0,99-48 0,-166 65 0,1 2 0,0 2 0,1 1 0,0 1 0,1 1 0,0 2 0,1 2 0,52-4 0,417 9 0,-212 5 0,-271-2 0,1 0 0,-1 1 0,1 0 0,-1 2 0,-1 1 0,1 0 0,-1 1 0,0 2 0,29 16 0,-28-14 0,-1 2 0,0 0 0,-1 1 0,0 1 0,-1 1 0,-1 0 0,-1 1 0,20 27 0,-29-33 0,0 1 0,-1 0 0,0 1 0,-1-1 0,0 1 0,4 25 0,-6-25 0,0-2 0,1 1 0,0 0 0,1 0 0,0-1 0,1 0 0,1 0 0,10 18 0,1-9 0,37 34 0,-37-39 0,0 2 0,19 24 0,-30-33 0,-1 0 0,-1 0 0,1 0 0,-1 0 0,-1 1 0,0 0 0,0-1 0,0 1 0,1 15 0,2 38 0,-4-1 0,-8 97 0,2-120 0,-2-1 0,-2 1 0,-1-1 0,-27 68 0,10-44 0,-67 112 0,83-156 0,-2 0 0,0-1 0,0 0 0,-2-1 0,0-1 0,0 0 0,-1 0 0,-1-2 0,-1 0 0,1-1 0,-2-1 0,1 0 0,-1-1 0,-1-1 0,0-1 0,0-1 0,0 0 0,-23 3 0,-614 137 0,593-135 0,-1-2 0,0-4 0,0-2 0,-82-7 0,10 1 0,110 4 0,-49-5 0,70 3 0,-1 0 0,1 0 0,-1-1 0,1 0 0,0 0 0,0-1 0,0 1 0,0-1 0,0 0 0,1 0 0,-7-6 0,4 4 0,1-1 0,-1 0 0,1 0 0,0 0 0,1-1 0,-1 1 0,1-1 0,1-1 0,-1 1 0,1-1 0,1 0 0,-1 0 0,1 0 0,1 0 0,-1 0 0,1-1 0,1 1 0,-1-14 0,2-200 89,2 105-1543,-2 83-5372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2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24575,'1152'0'-1365,"-1106"0"-5461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3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1577 1367 24575,'-688'0'0,"609"-3"0,0-4 0,0-3 0,1-3 0,-109-33 0,179 44 0,1 0 0,-1-1 0,1 0 0,0 0 0,0 0 0,0-1 0,1 0 0,-9-6 0,12 6 0,-1 0 0,1 0 0,0 0 0,0 0 0,0 0 0,1-1 0,-1 1 0,1-1 0,0 0 0,1 0 0,-1 0 0,1 0 0,-2-8 0,-7-30 0,-3 0 0,-2 1 0,-33-69 0,18 46 0,-33-118 0,20 102 0,35 70 0,1-1 0,0-1 0,1 0 0,0 0 0,1 0 0,0 0 0,1-1 0,1 0 0,-3-19 0,7-272 0,0 299 0,0 1 0,0-1 0,0 0 0,1 0 0,0 1 0,0-1 0,0 1 0,1 0 0,-1-1 0,1 1 0,1 0 0,-1 1 0,1-1 0,0 1 0,0-1 0,0 1 0,0 0 0,1 1 0,0-1 0,-1 1 0,1 0 0,1 0 0,-1 0 0,0 1 0,12-4 0,10-2 0,1 0 0,0 2 0,0 2 0,33-2 0,64-2 0,0 6 0,230 27 0,247 75 0,-521-85 0,29-2 0,-72-11 0,53 12 0,1130 225 0,-1112-225 0,145 0 0,-20-2 0,-223-11 0,0 0 0,0 1 0,0 0 0,0 1 0,18 6 0,-26-8 0,-1 1 0,1-1 0,0 1 0,0 0 0,-1 0 0,1 0 0,-1 0 0,1 0 0,-1 1 0,0-1 0,0 1 0,0-1 0,0 1 0,0 0 0,-1 0 0,1 0 0,-1 0 0,0 0 0,0 0 0,0 0 0,0 0 0,-1 0 0,1 6 0,0 36 0,-2 1 0,-2-1 0,-15 78 0,1-10 0,13-92 0,0 0 0,-2-1 0,-1 1 0,0-1 0,-11 19 0,13-32 0,-1 0 0,0 0 0,0 0 0,-1-1 0,0 0 0,0-1 0,-1 1 0,0-1 0,1-1 0,-1 1 0,-14 4 0,-4 5 0,-66 27 0,72-34 0,0 2 0,1 0 0,0 0 0,0 2 0,-26 20 0,28-18 0,0-1 0,-1-1 0,0-1 0,0 0 0,-1-1 0,0-1 0,-1-1 0,0-1 0,-24 4 0,-28 3 0,-91 4 0,124-14 0,-899 36 0,333-39-1365,550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32:3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1174 24575,'-72'1'0,"-81"-3"0,144 1 0,1-1 0,-1 0 0,1 0 0,0-1 0,0 0 0,0 0 0,0-1 0,1 0 0,0-1 0,-1 1 0,2-2 0,-1 1 0,0-1 0,1 0 0,0 0 0,1 0 0,-1-1 0,1 0 0,0 0 0,-4-9 0,-9-19 0,0 0 0,3-1 0,-13-42 0,16 42 0,-17-39 0,8 20 0,-16-61 0,35 105 0,-7-18 0,2-2 0,2 1 0,0-1 0,2 0 0,2-53 0,1 80 0,1 0 0,0 0 0,0 0 0,0 0 0,1 0 0,0 0 0,-1 0 0,1 1 0,0-1 0,1 1 0,-1-1 0,1 1 0,0 0 0,-1 0 0,1 0 0,1 0 0,-1 1 0,0-1 0,1 1 0,-1 0 0,1-1 0,4-1 0,10-3 0,0 0 0,0 1 0,30-6 0,-27 8 0,22-7 0,241-53 0,-204 50 0,128-6 0,-154 17 0,0-2 0,0-3 0,-1-1 0,64-22 0,-51 12 0,0 2 0,1 4 0,1 2 0,0 3 0,114 2 0,-75 5 0,-54 0 0,102 10 0,-137-4 0,0 1 0,0 0 0,-1 1 0,0 1 0,-1 0 0,1 2 0,17 12 0,36 20 0,-23-16 0,70 54 0,21 12 0,-125-82 0,0-1 0,-1 2 0,-1 0 0,1 0 0,-2 1 0,0 0 0,0 1 0,-1 0 0,0 0 0,-1 1 0,-1 1 0,9 23 0,-14-33 0,0 0 0,-1 0 0,0 0 0,1 0 0,-2 0 0,1 0 0,0 0 0,-1 0 0,0 0 0,0 1 0,-1-1 0,0 0 0,0 0 0,0 0 0,0 0 0,-3 6 0,0-4 0,1 1 0,-2-1 0,1 0 0,-1 0 0,-1 0 0,1-1 0,-1 0 0,0 0 0,-7 6 0,-14 6 0,0 0 0,0-1 0,-2-2 0,-32 12 0,-4 0 0,-2-3 0,-107 23 0,-147 10 0,-7 2 0,142-13 0,65-14 0,-1-5 0,-169 14 0,207-38 0,46-3 0,1 1 0,-53 10 0,-137 21-1365,181-29-5461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35:3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24575,'269'-3'0,"281"7"0,-425 8 0,34 1 0,113 6 0,-140-12-1350,-131-7 1335,29 0-6811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00:2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24575,'14455'0'0,"-13920"-14"0,34 0 0,-141-1 0,260 3-46,-443 14-1273,-208-2-5507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5T12:00:46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27,'740'0,"-704"-2,52-9,-50 5,41 0,577 5,-313 2,-342-1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2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24575,'1152'0'-1365,"-1106"0"-5461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21:32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1577 1367 24575,'-688'0'0,"609"-3"0,0-4 0,0-3 0,1-3 0,-109-33 0,179 44 0,1 0 0,-1-1 0,1 0 0,0 0 0,0 0 0,0-1 0,1 0 0,-9-6 0,12 6 0,-1 0 0,1 0 0,0 0 0,0 0 0,0 0 0,1-1 0,-1 1 0,1-1 0,0 0 0,1 0 0,-1 0 0,1 0 0,-2-8 0,-7-30 0,-3 0 0,-2 1 0,-33-69 0,18 46 0,-33-118 0,20 102 0,35 70 0,1-1 0,0-1 0,1 0 0,0 0 0,1 0 0,0 0 0,1-1 0,1 0 0,-3-19 0,7-272 0,0 299 0,0 1 0,0-1 0,0 0 0,1 0 0,0 1 0,0-1 0,0 1 0,1 0 0,-1-1 0,1 1 0,1 0 0,-1 1 0,1-1 0,0 1 0,0-1 0,0 1 0,0 0 0,1 1 0,0-1 0,-1 1 0,1 0 0,1 0 0,-1 0 0,0 1 0,12-4 0,10-2 0,1 0 0,0 2 0,0 2 0,33-2 0,64-2 0,0 6 0,230 27 0,247 75 0,-521-85 0,29-2 0,-72-11 0,53 12 0,1130 225 0,-1112-225 0,145 0 0,-20-2 0,-223-11 0,0 0 0,0 1 0,0 0 0,0 1 0,18 6 0,-26-8 0,-1 1 0,1-1 0,0 1 0,0 0 0,-1 0 0,1 0 0,-1 0 0,1 0 0,-1 1 0,0-1 0,0 1 0,0-1 0,0 1 0,0 0 0,-1 0 0,1 0 0,-1 0 0,0 0 0,0 0 0,0 0 0,0 0 0,-1 0 0,1 6 0,0 36 0,-2 1 0,-2-1 0,-15 78 0,1-10 0,13-92 0,0 0 0,-2-1 0,-1 1 0,0-1 0,-11 19 0,13-32 0,-1 0 0,0 0 0,0 0 0,-1-1 0,0 0 0,0-1 0,-1 1 0,0-1 0,1-1 0,-1 1 0,-14 4 0,-4 5 0,-66 27 0,72-34 0,0 2 0,1 0 0,0 0 0,0 2 0,-26 20 0,28-18 0,0-1 0,-1-1 0,0-1 0,0 0 0,-1-1 0,0-1 0,-1-1 0,0-1 0,-24 4 0,-28 3 0,-91 4 0,124-14 0,-899 36 0,333-39-1365,550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32:3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1174 24575,'-72'1'0,"-81"-3"0,144 1 0,1-1 0,-1 0 0,1 0 0,0-1 0,0 0 0,0 0 0,0-1 0,1 0 0,0-1 0,-1 1 0,2-2 0,-1 1 0,0-1 0,1 0 0,0 0 0,1 0 0,-1-1 0,1 0 0,0 0 0,-4-9 0,-9-19 0,0 0 0,3-1 0,-13-42 0,16 42 0,-17-39 0,8 20 0,-16-61 0,35 105 0,-7-18 0,2-2 0,2 1 0,0-1 0,2 0 0,2-53 0,1 80 0,1 0 0,0 0 0,0 0 0,0 0 0,1 0 0,0 0 0,-1 0 0,1 1 0,0-1 0,1 1 0,-1-1 0,1 1 0,0 0 0,-1 0 0,1 0 0,1 0 0,-1 1 0,0-1 0,1 1 0,-1 0 0,1-1 0,4-1 0,10-3 0,0 0 0,0 1 0,30-6 0,-27 8 0,22-7 0,241-53 0,-204 50 0,128-6 0,-154 17 0,0-2 0,0-3 0,-1-1 0,64-22 0,-51 12 0,0 2 0,1 4 0,1 2 0,0 3 0,114 2 0,-75 5 0,-54 0 0,102 10 0,-137-4 0,0 1 0,0 0 0,-1 1 0,0 1 0,-1 0 0,1 2 0,17 12 0,36 20 0,-23-16 0,70 54 0,21 12 0,-125-82 0,0-1 0,-1 2 0,-1 0 0,1 0 0,-2 1 0,0 0 0,0 1 0,-1 0 0,0 0 0,-1 1 0,-1 1 0,9 23 0,-14-33 0,0 0 0,-1 0 0,0 0 0,1 0 0,-2 0 0,1 0 0,0 0 0,-1 0 0,0 0 0,0 1 0,-1-1 0,0 0 0,0 0 0,0 0 0,0 0 0,-3 6 0,0-4 0,1 1 0,-2-1 0,1 0 0,-1 0 0,-1 0 0,1-1 0,-1 0 0,0 0 0,-7 6 0,-14 6 0,0 0 0,0-1 0,-2-2 0,-32 12 0,-4 0 0,-2-3 0,-107 23 0,-147 10 0,-7 2 0,142-13 0,65-14 0,-1-5 0,-169 14 0,207-38 0,46-3 0,1 1 0,-53 10 0,-137 21-1365,181-29-5461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2:35:3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24575,'269'-3'0,"281"7"0,-425 8 0,34 1 0,113 6 0,-140-12-1350,-131-7 1335,29 0-6811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1:13:29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2346 1459 24575,'-31'1'0,"0"-2"0,0-1 0,0-1 0,1-1 0,-47-13 0,-173-51 0,167 48 0,-51-18 0,124 35 0,0 0 0,1-1 0,0 0 0,-13-8 0,-29-13 0,-65-9 0,-3 5 0,-139-16 0,184 32 0,-112-35 0,5 1 0,-17 13 0,-30-6 0,223 38 0,-1 0 0,1 0 0,0 0 0,0 0 0,0-1 0,0 0 0,0 0 0,0 0 0,1-1 0,-1 1 0,1-1 0,0 0 0,0 0 0,0-1 0,1 1 0,0-1 0,0 0 0,0 0 0,0 0 0,1 0 0,-3-7 0,-2-11 0,0-1 0,1-1 0,-4-40 0,4 21 0,-2 1 0,-9-56 0,-6-123 0,23 215 0,0 0 0,1 0 0,0 0 0,0-1 0,0 1 0,1 0 0,0 0 0,1 1 0,-1-1 0,1 0 0,1 1 0,-1-1 0,6-6 0,-1 3 0,0 1 0,1-1 0,-1 2 0,2-1 0,-1 2 0,1-1 0,12-6 0,13-4 0,0 1 0,1 2 0,70-20 0,-28 14 0,1 5 0,0 2 0,108-3 0,244 15 0,-208 5 0,-11-6 0,297 10 0,451 140 0,-874-131 0,891 183 0,-934-190 0,-19-5 0,-1 1 0,1 0 0,-1 2 0,0 1 0,0 1 0,31 17 0,-52-24 0,0-1 0,0 1 0,1 0 0,-1 0 0,0 0 0,-1 0 0,1 0 0,0 0 0,0 1 0,-1-1 0,0 0 0,1 1 0,-1 0 0,0-1 0,0 1 0,0 0 0,-1-1 0,1 1 0,-1 0 0,1 0 0,-1-1 0,0 7 0,-1 3 0,-1 0 0,0 0 0,-1 0 0,-4 14 0,-7 32 0,14-49 0,-1-1 0,-1 1 0,0-1 0,0 1 0,0-1 0,-1 0 0,0 0 0,-1 0 0,1 0 0,-10 13 0,4-10 0,0 0 0,-1-1 0,0 0 0,-1-1 0,-21 15 0,-2-2 0,-1-1 0,0-2 0,-2-2 0,0-1 0,-1-1 0,0-3 0,-72 14 0,-14-7 0,-148 2 0,43-5 0,199-11 0,-1 1 0,1 1 0,0 1 0,0 2 0,1 2 0,1 0 0,-33 20 0,-179 127 0,4 33 0,142-124 0,-49 39 0,118-90 0,0 0 0,-1-2 0,0-1 0,-1-2 0,-1 0 0,0-2 0,-56 13 0,65-19-54,-1-1 1,1-1-1,-1-1 0,-29-3 0,20 2-1042,6-1-5730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1:22:1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2498 1794 24575,'-114'14'0,"-86"-7"0,-241-22 0,-194-52 0,447 44 0,175 22 0,-8-1 0,0-1 0,0-1 0,0 0 0,-22-9 0,37 10 0,-1 0 0,1 0 0,0-1 0,0 1 0,0-1 0,1-1 0,-1 1 0,1-1 0,0 0 0,1 0 0,-1-1 0,1 0 0,0 1 0,0-1 0,1 0 0,-4-7 0,-196-468 0,193 457 0,-7-19 0,2-1 0,1-1 0,3 0 0,1 0 0,3-1 0,2 0 0,1 0 0,4-57 0,1 93 0,1 0 0,0 1 0,0-1 0,1 1 0,1-1 0,0 1 0,0 0 0,0 0 0,1 0 0,1 1 0,-1 0 0,1 0 0,1 0 0,-1 1 0,12-9 0,12-10 0,1 3 0,57-34 0,4-4 0,-61 38 0,2-4 0,1 1 0,2 3 0,0 0 0,1 2 0,41-15 0,-1 10 0,1 4 0,1 3 0,142-15 0,251 7 0,-369 24 0,254 0 0,-266 8 0,166 29 0,-247-32 0,1 0 0,-1 0 0,0 1 0,0 1 0,-1-1 0,1 2 0,-1-1 0,0 1 0,0 1 0,0-1 0,-1 1 0,1 1 0,-2 0 0,1 0 0,-1 0 0,0 1 0,0 0 0,-1 1 0,0-1 0,7 16 0,69 119 0,78 155 0,-139-251 0,-2 1 0,-2 0 0,-3 1 0,15 84 0,-23-88 0,80 490 0,-66-440 0,-4 1 0,-5 0 0,0 130 0,-11-219 0,0 0 0,-1 0 0,0 0 0,0 0 0,-1 0 0,0 0 0,0 0 0,0 0 0,-1 0 0,0-1 0,-6 10 0,6-11 0,-1-1 0,0-1 0,0 1 0,0 0 0,0-1 0,0 0 0,-1 0 0,1 0 0,-1-1 0,0 0 0,0 1 0,0-2 0,0 1 0,0 0 0,0-1 0,-7 1 0,-20 0 0,-1 0 0,0-2 0,0-2 0,0-1 0,1-1 0,-47-12 0,-43-5 0,-880-11 0,984 31 0,1 0 0,-1-1 0,0 0 0,1-2 0,0 0 0,-31-12 0,21 9 0,0 2 0,0 1 0,-1 1 0,0 2 0,-54 3 0,20-1 0,27 0 0,-870 23 0,537 3-1365,207-17-5461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1:40:45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24575,'64'3'0,"-1"3"0,105 23 0,-38-5 0,16-6 0,0-6 0,233-12 0,-227-7 0,419-9 0,324 16 0,-844-2 0,0-3 0,50-11 0,-47 6 0,88-4 0,379 13 0,-245 3 0,56 10 0,-31 0 0,932-11 83,-595-3-1531,-609 2-5378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1:41:1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1857 24575,'0'-26'0,"0"1"0,2-1 0,0 0 0,2 1 0,1 0 0,1 0 0,1 0 0,1 1 0,1 0 0,1 0 0,15-24 0,-11 23 0,-2 0 0,-1-1 0,-1 0 0,-1 0 0,-1-1 0,-1-1 0,4-40 0,-6 12 0,-2-1 0,-8-98 0,1 132 0,0 0 0,-2 0 0,-1 0 0,0 1 0,-2 0 0,0 0 0,-23-37 0,-12-27 0,39 74 0,1-1 0,0 1 0,1-1 0,1 0 0,0 0 0,-1-20 0,5-83 0,1 39 0,0-48 0,-6-145 0,3 270 0,0-1 0,0 1 0,0-1 0,0 1 0,0-1 0,0 1 0,0-1 0,0 1 0,0-1 0,0 1 0,0-1 0,0 1 0,0-1 0,0 1 0,0-1 0,-1 1 0,1 0 0,0-1 0,0 1 0,0-1 0,-1 1 0,1-1 0,0 1 0,-1 0 0,1-1 0,0 1 0,-1 0 0,1-1 0,-1 1 0,1 0 0,0-1 0,-1 1 0,1 0 0,-1 0 0,0-1 0,-12 16 0,-12 39 0,23-49 0,-11 25 0,-1 1 0,-1-2 0,-2 0 0,-1-1 0,-24 29 0,24-36-103,-17 19-212,2 1-1,2 2 1,-34 61-1,54-83-6510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5T11:41:13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24575,'2'13'0,"-1"0"0,2 0 0,-1 0 0,2 0 0,0 0 0,0-1 0,13 24 0,-8-17 0,-1 0 0,7 28 0,-3-1 0,25 64 0,-28-90 0,0 0 0,1 0 0,1-1 0,0-1 0,21 25 0,-23-34 0,0-1 0,0-1 0,1 0 0,0 0 0,1 0 0,0-2 0,14 7 0,-14-7 0,1 0 0,-1 1 0,0 1 0,-1 0 0,1 0 0,17 17 0,-10-3-1365,-2-2-5461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4/25/2022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4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1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System Font Regular"/>
        <a:buChar char="–"/>
        <a:defRPr sz="2400" b="0" i="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System Font Regular"/>
        <a:buChar char="–"/>
        <a:defRPr sz="2000" b="0" i="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System Font Regular"/>
        <a:buChar char="–"/>
        <a:defRPr sz="1800" b="0" i="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System Font Regular"/>
        <a:buChar char="–"/>
        <a:defRPr sz="1600" b="0" i="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System Font Regular"/>
        <a:buChar char="–"/>
        <a:defRPr sz="1600" b="0" i="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7.png"/><Relationship Id="rId4" Type="http://schemas.openxmlformats.org/officeDocument/2006/relationships/customXml" Target="../ink/ink7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1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customXml" Target="../ink/ink18.xml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customXml" Target="../ink/ink15.xml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customXml" Target="../ink/ink21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customXml" Target="../ink/ink20.xml"/><Relationship Id="rId9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3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customXml" Target="../ink/ink27.xml"/><Relationship Id="rId5" Type="http://schemas.openxmlformats.org/officeDocument/2006/relationships/image" Target="../media/image25.png"/><Relationship Id="rId10" Type="http://schemas.openxmlformats.org/officeDocument/2006/relationships/image" Target="../media/image36.png"/><Relationship Id="rId4" Type="http://schemas.openxmlformats.org/officeDocument/2006/relationships/customXml" Target="../ink/ink24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customXml" Target="../ink/ink32.xml"/><Relationship Id="rId5" Type="http://schemas.openxmlformats.org/officeDocument/2006/relationships/image" Target="../media/image25.png"/><Relationship Id="rId10" Type="http://schemas.openxmlformats.org/officeDocument/2006/relationships/image" Target="../media/image38.png"/><Relationship Id="rId4" Type="http://schemas.openxmlformats.org/officeDocument/2006/relationships/customXml" Target="../ink/ink29.xm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40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39.png"/><Relationship Id="rId5" Type="http://schemas.openxmlformats.org/officeDocument/2006/relationships/image" Target="../media/image25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customXml" Target="../ink/ink43.xml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39.png"/><Relationship Id="rId5" Type="http://schemas.openxmlformats.org/officeDocument/2006/relationships/image" Target="../media/image25.png"/><Relationship Id="rId10" Type="http://schemas.openxmlformats.org/officeDocument/2006/relationships/customXml" Target="../ink/ink42.xml"/><Relationship Id="rId4" Type="http://schemas.openxmlformats.org/officeDocument/2006/relationships/customXml" Target="../ink/ink39.xml"/><Relationship Id="rId9" Type="http://schemas.openxmlformats.org/officeDocument/2006/relationships/image" Target="../media/image31.png"/><Relationship Id="rId1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42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customXml" Target="../ink/ink49.xml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39.png"/><Relationship Id="rId5" Type="http://schemas.openxmlformats.org/officeDocument/2006/relationships/image" Target="../media/image25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31.png"/><Relationship Id="rId1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4461AF-C345-43AD-A915-AE62EC9AC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kumimoji="1" lang="en-US" altLang="ja-JP" dirty="0" err="1"/>
              <a:t>Github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DDBB4B-E65E-4C5F-A64E-064615BFD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＋</a:t>
            </a:r>
            <a:r>
              <a:rPr kumimoji="1" lang="en-US" altLang="ja-JP" dirty="0" err="1"/>
              <a:t>windowsPowerSell</a:t>
            </a:r>
            <a:endParaRPr kumimoji="1" lang="en-US" altLang="ja-JP" dirty="0"/>
          </a:p>
          <a:p>
            <a:r>
              <a:rPr kumimoji="1" lang="en-US" altLang="ja-JP" dirty="0"/>
              <a:t>※Git</a:t>
            </a:r>
            <a:r>
              <a:rPr kumimoji="1" lang="ja-JP" altLang="en-US" dirty="0"/>
              <a:t>コマンド使用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A7D46-369C-3385-8DEC-6C90662BC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1" r="1743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</a:t>
            </a:r>
            <a:r>
              <a:rPr kumimoji="1" lang="ja-JP" altLang="en-US" sz="3600" dirty="0"/>
              <a:t>コマンドによる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の操作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49FB57-1373-4D3E-BDB8-935B34D72473}"/>
              </a:ext>
            </a:extLst>
          </p:cNvPr>
          <p:cNvSpPr txBox="1"/>
          <p:nvPr/>
        </p:nvSpPr>
        <p:spPr>
          <a:xfrm>
            <a:off x="598705" y="1153270"/>
            <a:ext cx="1119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コマンドの先頭に </a:t>
            </a:r>
            <a:r>
              <a:rPr kumimoji="1" lang="en-US" altLang="ja-JP" dirty="0"/>
              <a:t>git </a:t>
            </a:r>
            <a:r>
              <a:rPr kumimoji="1" lang="ja-JP" altLang="en-US" dirty="0"/>
              <a:t>が必ず付く</a:t>
            </a:r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90EE8A2A-2C2A-48CC-A16A-B610F8A1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05" y="1522602"/>
            <a:ext cx="4958572" cy="5092802"/>
          </a:xfrm>
        </p:spPr>
        <p:txBody>
          <a:bodyPr/>
          <a:lstStyle/>
          <a:p>
            <a:r>
              <a:rPr lang="en-US" altLang="ja-JP" dirty="0"/>
              <a:t>Init :</a:t>
            </a:r>
            <a:r>
              <a:rPr lang="ja-JP" altLang="en-US" dirty="0"/>
              <a:t>ディレクトリを初期化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remote :</a:t>
            </a:r>
            <a:r>
              <a:rPr lang="en-US" altLang="ja-JP" dirty="0" err="1"/>
              <a:t>github</a:t>
            </a:r>
            <a:r>
              <a:rPr lang="ja-JP" altLang="en-US" dirty="0"/>
              <a:t>上のリポジトリと同期　　　　　　　　　　　</a:t>
            </a:r>
            <a:r>
              <a:rPr lang="en-US" altLang="ja-JP" dirty="0"/>
              <a:t>add</a:t>
            </a:r>
            <a:r>
              <a:rPr lang="ja-JP" altLang="en-US" dirty="0"/>
              <a:t>を</a:t>
            </a:r>
            <a:r>
              <a:rPr lang="en-US" altLang="ja-JP" dirty="0"/>
              <a:t>set-</a:t>
            </a:r>
            <a:r>
              <a:rPr lang="en-US" altLang="ja-JP" dirty="0" err="1"/>
              <a:t>url</a:t>
            </a:r>
            <a:r>
              <a:rPr lang="ja-JP" altLang="en-US" dirty="0"/>
              <a:t>にすることで別のリポジトリに移ることも可能</a:t>
            </a:r>
            <a:endParaRPr lang="en-US" altLang="ja-JP" dirty="0"/>
          </a:p>
          <a:p>
            <a:r>
              <a:rPr lang="en-US" altLang="ja-JP" dirty="0"/>
              <a:t>add</a:t>
            </a:r>
            <a:r>
              <a:rPr lang="ja-JP" altLang="en-US" dirty="0"/>
              <a:t>＜ファイル名＞</a:t>
            </a:r>
            <a:r>
              <a:rPr lang="en-US" altLang="ja-JP" dirty="0"/>
              <a:t>:</a:t>
            </a:r>
            <a:r>
              <a:rPr lang="en-US" altLang="ja-JP" dirty="0" err="1"/>
              <a:t>siteisita</a:t>
            </a:r>
            <a:r>
              <a:rPr lang="ja-JP" altLang="en-US" dirty="0"/>
              <a:t>ファイルをローカルリポジトリに追加　　　　　　　　　　　後ろを</a:t>
            </a:r>
            <a:r>
              <a:rPr lang="en-US" altLang="ja-JP" dirty="0"/>
              <a:t>.</a:t>
            </a:r>
            <a:r>
              <a:rPr lang="ja-JP" altLang="en-US" dirty="0"/>
              <a:t>にすればファイルを一括追加できる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A82215C-32BD-4362-B7FC-4700E7247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287" r="26655" b="89033"/>
          <a:stretch/>
        </p:blipFill>
        <p:spPr>
          <a:xfrm>
            <a:off x="5930936" y="1616266"/>
            <a:ext cx="5974140" cy="4889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3E219C8-F779-4442-BD74-950B0C2D5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493" b="30583"/>
          <a:stretch/>
        </p:blipFill>
        <p:spPr>
          <a:xfrm>
            <a:off x="5930936" y="3483466"/>
            <a:ext cx="6139204" cy="2092928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E051C7-78BB-4B0E-8029-B36FABC4EA97}"/>
              </a:ext>
            </a:extLst>
          </p:cNvPr>
          <p:cNvSpPr txBox="1"/>
          <p:nvPr/>
        </p:nvSpPr>
        <p:spPr>
          <a:xfrm>
            <a:off x="7392759" y="576851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さっきコピーしたリンク</a:t>
            </a:r>
            <a:endParaRPr kumimoji="1" lang="en-US" altLang="ja-JP" dirty="0"/>
          </a:p>
          <a:p>
            <a:r>
              <a:rPr kumimoji="1" lang="ja-JP" altLang="en-US" dirty="0"/>
              <a:t>右クリックすれば簡単にペーストできる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85F66811-9FDC-47A7-BE09-F79D91B55516}"/>
                  </a:ext>
                </a:extLst>
              </p14:cNvPr>
              <p14:cNvContentPartPr/>
              <p14:nvPr/>
            </p14:nvContentPartPr>
            <p14:xfrm>
              <a:off x="9714280" y="4932416"/>
              <a:ext cx="2319840" cy="3348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85F66811-9FDC-47A7-BE09-F79D91B55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05280" y="4923776"/>
                <a:ext cx="233748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484C77BD-BBE7-416F-97C9-C3BD95D77767}"/>
              </a:ext>
            </a:extLst>
          </p:cNvPr>
          <p:cNvGrpSpPr/>
          <p:nvPr/>
        </p:nvGrpSpPr>
        <p:grpSpPr>
          <a:xfrm>
            <a:off x="10708600" y="5049776"/>
            <a:ext cx="281520" cy="688320"/>
            <a:chOff x="10708600" y="5049776"/>
            <a:chExt cx="281520" cy="68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D9AEBFAF-D749-4038-802C-C7E03936EF35}"/>
                    </a:ext>
                  </a:extLst>
                </p14:cNvPr>
                <p14:cNvContentPartPr/>
                <p14:nvPr/>
              </p14:nvContentPartPr>
              <p14:xfrm>
                <a:off x="10708600" y="5069576"/>
                <a:ext cx="182160" cy="668520"/>
              </p14:xfrm>
            </p:contentPart>
          </mc:Choice>
          <mc:Fallback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D9AEBFAF-D749-4038-802C-C7E03936EF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99600" y="5060576"/>
                  <a:ext cx="19980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33B76781-7206-4953-8EF9-7482D3ECF823}"/>
                    </a:ext>
                  </a:extLst>
                </p14:cNvPr>
                <p14:cNvContentPartPr/>
                <p14:nvPr/>
              </p14:nvContentPartPr>
              <p14:xfrm>
                <a:off x="10838200" y="5049776"/>
                <a:ext cx="151920" cy="241560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33B76781-7206-4953-8EF9-7482D3ECF8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29200" y="5041136"/>
                  <a:ext cx="169560" cy="25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799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</a:t>
            </a:r>
            <a:r>
              <a:rPr kumimoji="1" lang="ja-JP" altLang="en-US" sz="3600" dirty="0"/>
              <a:t>コマンドによる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の操作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49FB57-1373-4D3E-BDB8-935B34D72473}"/>
              </a:ext>
            </a:extLst>
          </p:cNvPr>
          <p:cNvSpPr txBox="1"/>
          <p:nvPr/>
        </p:nvSpPr>
        <p:spPr>
          <a:xfrm>
            <a:off x="598705" y="1153270"/>
            <a:ext cx="1119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※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コマンドの先頭に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git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が必ず付く</a:t>
            </a:r>
          </a:p>
        </p:txBody>
      </p:sp>
      <p:sp>
        <p:nvSpPr>
          <p:cNvPr id="16" name="コンテンツ プレースホルダー 15">
            <a:extLst>
              <a:ext uri="{FF2B5EF4-FFF2-40B4-BE49-F238E27FC236}">
                <a16:creationId xmlns:a16="http://schemas.microsoft.com/office/drawing/2014/main" id="{90EE8A2A-2C2A-48CC-A16A-B610F8A1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05" y="1522602"/>
            <a:ext cx="4958572" cy="5092802"/>
          </a:xfrm>
        </p:spPr>
        <p:txBody>
          <a:bodyPr/>
          <a:lstStyle/>
          <a:p>
            <a:r>
              <a:rPr lang="en-US" altLang="ja-JP" dirty="0"/>
              <a:t>status :</a:t>
            </a:r>
            <a:r>
              <a:rPr lang="ja-JP" altLang="en-US" dirty="0"/>
              <a:t>状態を確認</a:t>
            </a:r>
            <a:endParaRPr lang="en-US" altLang="ja-JP" dirty="0"/>
          </a:p>
          <a:p>
            <a:r>
              <a:rPr lang="en-US" altLang="ja-JP" dirty="0"/>
              <a:t>commit :</a:t>
            </a:r>
            <a:r>
              <a:rPr lang="ja-JP" altLang="en-US" dirty="0"/>
              <a:t>さっき</a:t>
            </a:r>
            <a:r>
              <a:rPr lang="en-US" altLang="ja-JP" dirty="0"/>
              <a:t>add</a:t>
            </a:r>
            <a:r>
              <a:rPr lang="ja-JP" altLang="en-US" dirty="0"/>
              <a:t>したファイルを</a:t>
            </a:r>
            <a:r>
              <a:rPr lang="en-US" altLang="ja-JP" dirty="0"/>
              <a:t>push</a:t>
            </a:r>
            <a:r>
              <a:rPr lang="ja-JP" altLang="en-US" dirty="0"/>
              <a:t>できるようにする　　</a:t>
            </a:r>
            <a:r>
              <a:rPr lang="en-US" altLang="ja-JP" dirty="0"/>
              <a:t>-m “</a:t>
            </a:r>
            <a:r>
              <a:rPr lang="ja-JP" altLang="en-US" dirty="0"/>
              <a:t>コメント</a:t>
            </a:r>
            <a:r>
              <a:rPr lang="en-US" altLang="ja-JP" dirty="0"/>
              <a:t>”</a:t>
            </a:r>
            <a:r>
              <a:rPr lang="ja-JP" altLang="en-US" dirty="0"/>
              <a:t>でコメントをつけられる</a:t>
            </a:r>
            <a:r>
              <a:rPr lang="en-US" altLang="ja-JP" dirty="0"/>
              <a:t>(</a:t>
            </a:r>
            <a:r>
              <a:rPr lang="ja-JP" altLang="en-US" dirty="0"/>
              <a:t>日本語可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push origin&lt;branch</a:t>
            </a:r>
            <a:r>
              <a:rPr lang="ja-JP" altLang="en-US" dirty="0"/>
              <a:t>名</a:t>
            </a:r>
            <a:r>
              <a:rPr lang="en-US" altLang="ja-JP" dirty="0"/>
              <a:t>&gt;:</a:t>
            </a:r>
            <a:r>
              <a:rPr lang="ja-JP" altLang="en-US" dirty="0"/>
              <a:t>ブランチにコミットしたファイルを更新する　　　　　　　　　　パスワードはトークンを使う</a:t>
            </a:r>
            <a:r>
              <a:rPr lang="en-US" altLang="ja-JP" dirty="0"/>
              <a:t>(</a:t>
            </a:r>
            <a:r>
              <a:rPr lang="ja-JP" altLang="en-US" dirty="0"/>
              <a:t>下のリンクを参照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3E219C8-F779-4442-BD74-950B0C2D5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36" r="31675" b="9806"/>
          <a:stretch/>
        </p:blipFill>
        <p:spPr>
          <a:xfrm>
            <a:off x="5788322" y="1203819"/>
            <a:ext cx="4827645" cy="1900107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35A35B26-5BB1-4943-8038-207CCBE35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8567" r="62693" b="5104"/>
          <a:stretch/>
        </p:blipFill>
        <p:spPr>
          <a:xfrm>
            <a:off x="5731914" y="4649597"/>
            <a:ext cx="4771237" cy="45510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2C940A-01AA-4731-A65F-663FC821A895}"/>
              </a:ext>
            </a:extLst>
          </p:cNvPr>
          <p:cNvSpPr txBox="1"/>
          <p:nvPr/>
        </p:nvSpPr>
        <p:spPr>
          <a:xfrm>
            <a:off x="699677" y="6341510"/>
            <a:ext cx="514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https://style.potepan.com/articles/34189.html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EDEF51-6CAC-4AAF-9CA7-30410790781F}"/>
              </a:ext>
            </a:extLst>
          </p:cNvPr>
          <p:cNvSpPr txBox="1"/>
          <p:nvPr/>
        </p:nvSpPr>
        <p:spPr>
          <a:xfrm>
            <a:off x="5788322" y="5381564"/>
            <a:ext cx="497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パスワードは入れても表示されないが入力はちゃんとされてるから大丈夫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コピペ推奨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DBF279D2-F0D1-4C6E-9BD8-CBDBF13411CD}"/>
                  </a:ext>
                </a:extLst>
              </p14:cNvPr>
              <p14:cNvContentPartPr/>
              <p14:nvPr/>
            </p14:nvContentPartPr>
            <p14:xfrm>
              <a:off x="6400350" y="1475715"/>
              <a:ext cx="380160" cy="1008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DBF279D2-F0D1-4C6E-9BD8-CBDBF13411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710" y="1467075"/>
                <a:ext cx="3978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58D56E16-5986-42F1-8CDF-3D7F01A87B1C}"/>
                  </a:ext>
                </a:extLst>
              </p14:cNvPr>
              <p14:cNvContentPartPr/>
              <p14:nvPr/>
            </p14:nvContentPartPr>
            <p14:xfrm>
              <a:off x="6857550" y="1476075"/>
              <a:ext cx="4365000" cy="183456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58D56E16-5986-42F1-8CDF-3D7F01A87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8910" y="1467435"/>
                <a:ext cx="4382640" cy="1852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4CDDF0-6B8D-4ADA-9DD9-313F452121B0}"/>
              </a:ext>
            </a:extLst>
          </p:cNvPr>
          <p:cNvSpPr txBox="1"/>
          <p:nvPr/>
        </p:nvSpPr>
        <p:spPr>
          <a:xfrm>
            <a:off x="6780510" y="3352998"/>
            <a:ext cx="340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編集中のブランチ名</a:t>
            </a:r>
            <a:endParaRPr lang="en-US" altLang="ja-JP" dirty="0"/>
          </a:p>
          <a:p>
            <a:r>
              <a:rPr kumimoji="1" lang="en-US" altLang="ja-JP" dirty="0"/>
              <a:t>push</a:t>
            </a:r>
            <a:r>
              <a:rPr kumimoji="1" lang="ja-JP" altLang="en-US" dirty="0"/>
              <a:t>ではここを指定</a:t>
            </a:r>
          </a:p>
        </p:txBody>
      </p:sp>
    </p:spTree>
    <p:extLst>
      <p:ext uri="{BB962C8B-B14F-4D97-AF65-F5344CB8AC3E}">
        <p14:creationId xmlns:p14="http://schemas.microsoft.com/office/powerpoint/2010/main" val="8360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         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の確認</a:t>
            </a:r>
          </a:p>
        </p:txBody>
      </p:sp>
      <p:pic>
        <p:nvPicPr>
          <p:cNvPr id="8" name="コンテンツ プレースホルダー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F67A30D2-0325-49BB-AB53-3349CAFA5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740" r="4030" b="4777"/>
          <a:stretch/>
        </p:blipFill>
        <p:spPr>
          <a:xfrm>
            <a:off x="1664241" y="2087526"/>
            <a:ext cx="8863517" cy="4438650"/>
          </a:xfr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C90768-1A58-4AD3-B9C5-65F44BA326FD}"/>
              </a:ext>
            </a:extLst>
          </p:cNvPr>
          <p:cNvSpPr txBox="1"/>
          <p:nvPr/>
        </p:nvSpPr>
        <p:spPr>
          <a:xfrm>
            <a:off x="1873831" y="1488271"/>
            <a:ext cx="78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ファイルができてることがわかる。</a:t>
            </a:r>
            <a:r>
              <a:rPr lang="en-US" altLang="ja-JP" dirty="0"/>
              <a:t>c</a:t>
            </a:r>
            <a:r>
              <a:rPr kumimoji="1" lang="en-US" altLang="ja-JP" dirty="0"/>
              <a:t>ommit</a:t>
            </a:r>
            <a:r>
              <a:rPr kumimoji="1" lang="ja-JP" altLang="en-US" dirty="0"/>
              <a:t>時のコメントも書かれている。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14:cNvPr>
              <p14:cNvContentPartPr/>
              <p14:nvPr/>
            </p14:nvContentPartPr>
            <p14:xfrm>
              <a:off x="2199870" y="4304235"/>
              <a:ext cx="6104880" cy="201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1230" y="4295595"/>
                <a:ext cx="6122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14:cNvPr>
              <p14:cNvContentPartPr/>
              <p14:nvPr/>
            </p14:nvContentPartPr>
            <p14:xfrm>
              <a:off x="4114512" y="4260312"/>
              <a:ext cx="713160" cy="1008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0512" y="4152672"/>
                <a:ext cx="82080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51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</a:t>
            </a:r>
            <a:r>
              <a:rPr kumimoji="1" lang="ja-JP" altLang="en-US" sz="3600" dirty="0"/>
              <a:t>コマンドによる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の操作</a:t>
            </a:r>
          </a:p>
        </p:txBody>
      </p:sp>
      <p:sp>
        <p:nvSpPr>
          <p:cNvPr id="3" name="コンテンツ プレースホルダー 10">
            <a:extLst>
              <a:ext uri="{FF2B5EF4-FFF2-40B4-BE49-F238E27FC236}">
                <a16:creationId xmlns:a16="http://schemas.microsoft.com/office/drawing/2014/main" id="{FD65C3FB-108C-4FC7-A03B-3A1D5145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06" y="1786855"/>
            <a:ext cx="5105808" cy="4665959"/>
          </a:xfrm>
        </p:spPr>
        <p:txBody>
          <a:bodyPr/>
          <a:lstStyle/>
          <a:p>
            <a:r>
              <a:rPr lang="en-US" altLang="ja-JP" sz="1800" dirty="0"/>
              <a:t>branch :</a:t>
            </a:r>
            <a:r>
              <a:rPr lang="ja-JP" altLang="en-US" sz="1800" dirty="0"/>
              <a:t>後ろに何もつけない場合ブランチ一覧を表示</a:t>
            </a:r>
            <a:endParaRPr lang="en-US" altLang="ja-JP" sz="1800" dirty="0"/>
          </a:p>
          <a:p>
            <a:r>
              <a:rPr lang="en-US" altLang="ja-JP" sz="1800" dirty="0"/>
              <a:t>branch &lt;branch</a:t>
            </a:r>
            <a:r>
              <a:rPr lang="ja-JP" altLang="en-US" sz="1800" dirty="0"/>
              <a:t>名</a:t>
            </a:r>
            <a:r>
              <a:rPr lang="en-US" altLang="ja-JP" sz="1800" dirty="0"/>
              <a:t>&gt;</a:t>
            </a:r>
            <a:r>
              <a:rPr lang="ja-JP" altLang="en-US" sz="1800" dirty="0"/>
              <a:t> </a:t>
            </a:r>
            <a:r>
              <a:rPr lang="en-US" altLang="ja-JP" sz="1800" dirty="0"/>
              <a:t>:</a:t>
            </a:r>
            <a:r>
              <a:rPr lang="ja-JP" altLang="en-US" sz="1800" dirty="0"/>
              <a:t>ブランチを作成</a:t>
            </a:r>
            <a:endParaRPr lang="en-US" altLang="ja-JP" sz="1800" dirty="0"/>
          </a:p>
          <a:p>
            <a:r>
              <a:rPr lang="en-US" altLang="ja-JP" sz="1800" dirty="0"/>
              <a:t>branch -d &lt;branch</a:t>
            </a:r>
            <a:r>
              <a:rPr lang="ja-JP" altLang="en-US" sz="1800" dirty="0"/>
              <a:t>名</a:t>
            </a:r>
            <a:r>
              <a:rPr lang="en-US" altLang="ja-JP" sz="1800" dirty="0"/>
              <a:t>&gt; :</a:t>
            </a:r>
            <a:r>
              <a:rPr lang="ja-JP" altLang="en-US" sz="1800" dirty="0"/>
              <a:t>ブランチ削除</a:t>
            </a:r>
            <a:endParaRPr lang="en-US" altLang="ja-JP" sz="1800" dirty="0"/>
          </a:p>
          <a:p>
            <a:r>
              <a:rPr lang="en-US" altLang="ja-JP" sz="1800" dirty="0"/>
              <a:t>checkout &lt;branch</a:t>
            </a:r>
            <a:r>
              <a:rPr lang="ja-JP" altLang="en-US" sz="1800" dirty="0"/>
              <a:t>名</a:t>
            </a:r>
            <a:r>
              <a:rPr lang="en-US" altLang="ja-JP" sz="1800" dirty="0"/>
              <a:t>&gt;:</a:t>
            </a:r>
            <a:r>
              <a:rPr lang="ja-JP" altLang="en-US" sz="1800" dirty="0"/>
              <a:t>指定したブランチに移動</a:t>
            </a:r>
            <a:endParaRPr lang="en-US" altLang="ja-JP" sz="1800" dirty="0"/>
          </a:p>
          <a:p>
            <a:r>
              <a:rPr lang="en-US" altLang="ja-JP" sz="1800" dirty="0"/>
              <a:t>checkout –b &lt;branch</a:t>
            </a:r>
            <a:r>
              <a:rPr lang="ja-JP" altLang="en-US" sz="1800" dirty="0"/>
              <a:t>名</a:t>
            </a:r>
            <a:r>
              <a:rPr lang="en-US" altLang="ja-JP" sz="1800" dirty="0"/>
              <a:t>&gt; :</a:t>
            </a:r>
            <a:r>
              <a:rPr lang="ja-JP" altLang="en-US" sz="1800" dirty="0"/>
              <a:t>ブランチを作成しつつそこに移動</a:t>
            </a:r>
            <a:endParaRPr lang="en-US" altLang="ja-JP" sz="1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49FB57-1373-4D3E-BDB8-935B34D72473}"/>
              </a:ext>
            </a:extLst>
          </p:cNvPr>
          <p:cNvSpPr txBox="1"/>
          <p:nvPr/>
        </p:nvSpPr>
        <p:spPr>
          <a:xfrm>
            <a:off x="598705" y="1153270"/>
            <a:ext cx="1119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※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コマンドの先頭に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git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が必ず付く</a:t>
            </a:r>
          </a:p>
        </p:txBody>
      </p:sp>
      <p:pic>
        <p:nvPicPr>
          <p:cNvPr id="8" name="図 7" descr="パソコンの画面&#10;&#10;自動的に生成された説明">
            <a:extLst>
              <a:ext uri="{FF2B5EF4-FFF2-40B4-BE49-F238E27FC236}">
                <a16:creationId xmlns:a16="http://schemas.microsoft.com/office/drawing/2014/main" id="{CCB58A80-1496-4A23-9F92-61D3B36D0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36" r="63839" b="7242"/>
          <a:stretch/>
        </p:blipFill>
        <p:spPr>
          <a:xfrm>
            <a:off x="5805600" y="1153270"/>
            <a:ext cx="5533884" cy="1653938"/>
          </a:xfrm>
          <a:prstGeom prst="rect">
            <a:avLst/>
          </a:prstGeom>
        </p:spPr>
      </p:pic>
      <p:pic>
        <p:nvPicPr>
          <p:cNvPr id="10" name="図 9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55AE5D38-574F-40A3-9FE8-B9FFDAD3BB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10" r="63431" b="7152"/>
          <a:stretch/>
        </p:blipFill>
        <p:spPr>
          <a:xfrm>
            <a:off x="5700483" y="3962922"/>
            <a:ext cx="6213908" cy="119786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36EACA-D101-4BA6-885A-356B069ED02B}"/>
              </a:ext>
            </a:extLst>
          </p:cNvPr>
          <p:cNvSpPr txBox="1"/>
          <p:nvPr/>
        </p:nvSpPr>
        <p:spPr>
          <a:xfrm>
            <a:off x="7260336" y="301573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*</a:t>
            </a:r>
            <a:r>
              <a:rPr kumimoji="1" lang="ja-JP" altLang="en-US" dirty="0"/>
              <a:t>は現在地を示す</a:t>
            </a:r>
          </a:p>
        </p:txBody>
      </p:sp>
    </p:spTree>
    <p:extLst>
      <p:ext uri="{BB962C8B-B14F-4D97-AF65-F5344CB8AC3E}">
        <p14:creationId xmlns:p14="http://schemas.microsoft.com/office/powerpoint/2010/main" val="19795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</a:t>
            </a:r>
            <a:r>
              <a:rPr kumimoji="1" lang="ja-JP" altLang="en-US" sz="3600" dirty="0"/>
              <a:t>コマンドによる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の操作</a:t>
            </a:r>
          </a:p>
        </p:txBody>
      </p:sp>
      <p:sp>
        <p:nvSpPr>
          <p:cNvPr id="3" name="コンテンツ プレースホルダー 10">
            <a:extLst>
              <a:ext uri="{FF2B5EF4-FFF2-40B4-BE49-F238E27FC236}">
                <a16:creationId xmlns:a16="http://schemas.microsoft.com/office/drawing/2014/main" id="{FD65C3FB-108C-4FC7-A03B-3A1D5145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06" y="1786855"/>
            <a:ext cx="5105808" cy="4665959"/>
          </a:xfrm>
        </p:spPr>
        <p:txBody>
          <a:bodyPr/>
          <a:lstStyle/>
          <a:p>
            <a:r>
              <a:rPr lang="ja-JP" altLang="en-US" sz="1600" dirty="0"/>
              <a:t>ファイルを新しく作り</a:t>
            </a:r>
            <a:r>
              <a:rPr lang="en-US" altLang="ja-JP" sz="1600" dirty="0"/>
              <a:t>sub1</a:t>
            </a:r>
            <a:r>
              <a:rPr lang="ja-JP" altLang="en-US" sz="1600" dirty="0"/>
              <a:t>に</a:t>
            </a:r>
            <a:r>
              <a:rPr lang="en-US" altLang="ja-JP" sz="1600" dirty="0"/>
              <a:t>push</a:t>
            </a:r>
            <a:r>
              <a:rPr lang="ja-JP" altLang="en-US" sz="1600" dirty="0"/>
              <a:t>しよう</a:t>
            </a:r>
            <a:r>
              <a:rPr lang="en-US" altLang="ja-JP" sz="1600" dirty="0"/>
              <a:t>(</a:t>
            </a:r>
            <a:r>
              <a:rPr lang="ja-JP" altLang="en-US" sz="1600" dirty="0"/>
              <a:t>手順は右</a:t>
            </a:r>
            <a:r>
              <a:rPr lang="en-US" altLang="ja-JP" sz="16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49FB57-1373-4D3E-BDB8-935B34D72473}"/>
              </a:ext>
            </a:extLst>
          </p:cNvPr>
          <p:cNvSpPr txBox="1"/>
          <p:nvPr/>
        </p:nvSpPr>
        <p:spPr>
          <a:xfrm>
            <a:off x="598705" y="1153270"/>
            <a:ext cx="1119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※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コマンドの先頭に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git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が必ず付く</a:t>
            </a:r>
          </a:p>
        </p:txBody>
      </p:sp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B4770997-FCBC-4768-A44A-80EB782EF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2" r="61797" b="67640"/>
          <a:stretch/>
        </p:blipFill>
        <p:spPr>
          <a:xfrm>
            <a:off x="5870448" y="1258348"/>
            <a:ext cx="5105808" cy="1796531"/>
          </a:xfrm>
          <a:prstGeom prst="rect">
            <a:avLst/>
          </a:prstGeom>
        </p:spPr>
      </p:pic>
      <p:pic>
        <p:nvPicPr>
          <p:cNvPr id="12" name="図 11" descr="テキスト&#10;&#10;自動的に生成された説明">
            <a:extLst>
              <a:ext uri="{FF2B5EF4-FFF2-40B4-BE49-F238E27FC236}">
                <a16:creationId xmlns:a16="http://schemas.microsoft.com/office/drawing/2014/main" id="{BB8B0048-F38E-4F3A-8542-38659A1D3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4807" r="55749" b="5887"/>
          <a:stretch/>
        </p:blipFill>
        <p:spPr>
          <a:xfrm>
            <a:off x="5864819" y="4361688"/>
            <a:ext cx="5394960" cy="200883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D5B92E0-5DF4-46C6-8ADE-39D4EDF1E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457"/>
          <a:stretch/>
        </p:blipFill>
        <p:spPr>
          <a:xfrm>
            <a:off x="5870448" y="3273552"/>
            <a:ext cx="5389331" cy="6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8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         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C90768-1A58-4AD3-B9C5-65F44BA326FD}"/>
              </a:ext>
            </a:extLst>
          </p:cNvPr>
          <p:cNvSpPr txBox="1"/>
          <p:nvPr/>
        </p:nvSpPr>
        <p:spPr>
          <a:xfrm>
            <a:off x="1873831" y="1488271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0000"/>
                </a:solidFill>
                <a:latin typeface="Yu Gothic"/>
              </a:rPr>
              <a:t>ブランチ</a:t>
            </a:r>
            <a:r>
              <a:rPr lang="en-US" altLang="ja-JP" dirty="0">
                <a:solidFill>
                  <a:srgbClr val="000000"/>
                </a:solidFill>
                <a:latin typeface="Yu Gothic"/>
              </a:rPr>
              <a:t>sub1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ができてることがわかる。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14:cNvPr>
              <p14:cNvContentPartPr/>
              <p14:nvPr/>
            </p14:nvContentPartPr>
            <p14:xfrm>
              <a:off x="2199870" y="4304235"/>
              <a:ext cx="6104880" cy="201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1230" y="4295595"/>
                <a:ext cx="6122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14:cNvPr>
              <p14:cNvContentPartPr/>
              <p14:nvPr/>
            </p14:nvContentPartPr>
            <p14:xfrm>
              <a:off x="4114512" y="4260312"/>
              <a:ext cx="713160" cy="1008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512" y="4152672"/>
                <a:ext cx="820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14:cNvPr>
              <p14:cNvContentPartPr/>
              <p14:nvPr/>
            </p14:nvContentPartPr>
            <p14:xfrm>
              <a:off x="2386080" y="5394600"/>
              <a:ext cx="432000" cy="36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440" y="5385600"/>
                <a:ext cx="449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14:cNvPr>
              <p14:cNvContentPartPr/>
              <p14:nvPr/>
            </p14:nvContentPartPr>
            <p14:xfrm>
              <a:off x="6381720" y="3439800"/>
              <a:ext cx="1349640" cy="510840"/>
            </p14:xfrm>
          </p:contentPart>
        </mc:Choice>
        <mc:Fallback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3080" y="3430800"/>
                <a:ext cx="1367280" cy="52848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コンテンツ プレースホルダー 19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CF12FF68-2E22-40A5-814E-C645AAA3E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5"/>
          <a:stretch/>
        </p:blipFill>
        <p:spPr>
          <a:xfrm>
            <a:off x="1873831" y="1857603"/>
            <a:ext cx="9011441" cy="462490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70556BC5-3B29-4954-B7F3-D7653D90E081}"/>
                  </a:ext>
                </a:extLst>
              </p14:cNvPr>
              <p14:cNvContentPartPr/>
              <p14:nvPr/>
            </p14:nvContentPartPr>
            <p14:xfrm>
              <a:off x="2459520" y="3949920"/>
              <a:ext cx="508320" cy="360"/>
            </p14:xfrm>
          </p:contentPart>
        </mc:Choice>
        <mc:Fallback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70556BC5-3B29-4954-B7F3-D7653D90E0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50520" y="3941280"/>
                <a:ext cx="5259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55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</a:t>
            </a:r>
            <a:r>
              <a:rPr kumimoji="1" lang="ja-JP" altLang="en-US" sz="3600" dirty="0"/>
              <a:t>コマンドによる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の操作</a:t>
            </a:r>
          </a:p>
        </p:txBody>
      </p:sp>
      <p:sp>
        <p:nvSpPr>
          <p:cNvPr id="3" name="コンテンツ プレースホルダー 10">
            <a:extLst>
              <a:ext uri="{FF2B5EF4-FFF2-40B4-BE49-F238E27FC236}">
                <a16:creationId xmlns:a16="http://schemas.microsoft.com/office/drawing/2014/main" id="{FD65C3FB-108C-4FC7-A03B-3A1D5145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06" y="1786855"/>
            <a:ext cx="5105808" cy="4665959"/>
          </a:xfrm>
        </p:spPr>
        <p:txBody>
          <a:bodyPr/>
          <a:lstStyle/>
          <a:p>
            <a:r>
              <a:rPr lang="en-US" altLang="ja-JP" sz="1600" dirty="0"/>
              <a:t>checkout</a:t>
            </a:r>
            <a:r>
              <a:rPr lang="ja-JP" altLang="en-US" sz="1600" dirty="0"/>
              <a:t>で</a:t>
            </a:r>
            <a:r>
              <a:rPr lang="en-US" altLang="ja-JP" sz="1600" dirty="0"/>
              <a:t>master</a:t>
            </a:r>
            <a:r>
              <a:rPr lang="ja-JP" altLang="en-US" sz="1600" dirty="0"/>
              <a:t>に戻り</a:t>
            </a:r>
            <a:r>
              <a:rPr lang="en-US" altLang="ja-JP" sz="1600" dirty="0"/>
              <a:t>merge</a:t>
            </a:r>
            <a:r>
              <a:rPr lang="ja-JP" altLang="en-US" sz="1600" dirty="0"/>
              <a:t>しよう</a:t>
            </a:r>
            <a:endParaRPr lang="en-US" altLang="ja-JP" sz="1600" dirty="0"/>
          </a:p>
          <a:p>
            <a:r>
              <a:rPr lang="en-US" altLang="ja-JP" sz="1600" dirty="0"/>
              <a:t>merge &lt;branch</a:t>
            </a:r>
            <a:r>
              <a:rPr lang="ja-JP" altLang="en-US" sz="1600" dirty="0"/>
              <a:t>名</a:t>
            </a:r>
            <a:r>
              <a:rPr lang="en-US" altLang="ja-JP" sz="1600" dirty="0"/>
              <a:t>&gt; :</a:t>
            </a:r>
            <a:r>
              <a:rPr lang="ja-JP" altLang="en-US" sz="1600" dirty="0"/>
              <a:t>指定したブランチと今いるブランチを合わせる</a:t>
            </a:r>
            <a:endParaRPr lang="en-US" altLang="ja-JP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49FB57-1373-4D3E-BDB8-935B34D72473}"/>
              </a:ext>
            </a:extLst>
          </p:cNvPr>
          <p:cNvSpPr txBox="1"/>
          <p:nvPr/>
        </p:nvSpPr>
        <p:spPr>
          <a:xfrm>
            <a:off x="598705" y="1153270"/>
            <a:ext cx="1119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※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コマンドの先頭に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git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が必ず付く</a:t>
            </a:r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C7FD0509-18E2-478A-9699-599D8C8FC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7480" r="62350" b="7312"/>
          <a:stretch/>
        </p:blipFill>
        <p:spPr>
          <a:xfrm>
            <a:off x="5828464" y="2556796"/>
            <a:ext cx="5451381" cy="12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3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         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C90768-1A58-4AD3-B9C5-65F44BA326FD}"/>
              </a:ext>
            </a:extLst>
          </p:cNvPr>
          <p:cNvSpPr txBox="1"/>
          <p:nvPr/>
        </p:nvSpPr>
        <p:spPr>
          <a:xfrm>
            <a:off x="1873831" y="148827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"/>
                <a:ea typeface="+mn-ea"/>
                <a:cs typeface="+mn-cs"/>
              </a:rPr>
              <a:t>プルリクエストをしよう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14:cNvPr>
              <p14:cNvContentPartPr/>
              <p14:nvPr/>
            </p14:nvContentPartPr>
            <p14:xfrm>
              <a:off x="2199870" y="4304235"/>
              <a:ext cx="6104880" cy="201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1230" y="4295595"/>
                <a:ext cx="6122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14:cNvPr>
              <p14:cNvContentPartPr/>
              <p14:nvPr/>
            </p14:nvContentPartPr>
            <p14:xfrm>
              <a:off x="4114512" y="4260312"/>
              <a:ext cx="713160" cy="1008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512" y="4152672"/>
                <a:ext cx="820800" cy="2257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コンテンツ プレースホルダー 13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2DC78D3C-6B1D-41B1-8E5C-B87DFFF52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31" y="1931086"/>
            <a:ext cx="8285735" cy="465845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14:cNvPr>
              <p14:cNvContentPartPr/>
              <p14:nvPr/>
            </p14:nvContentPartPr>
            <p14:xfrm>
              <a:off x="2386080" y="5394600"/>
              <a:ext cx="432000" cy="36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7440" y="5385600"/>
                <a:ext cx="449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14:cNvPr>
              <p14:cNvContentPartPr/>
              <p14:nvPr/>
            </p14:nvContentPartPr>
            <p14:xfrm>
              <a:off x="6381720" y="3439800"/>
              <a:ext cx="1349640" cy="510840"/>
            </p14:xfrm>
          </p:contentPart>
        </mc:Choice>
        <mc:Fallback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3080" y="3430800"/>
                <a:ext cx="1367280" cy="5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68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         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C90768-1A58-4AD3-B9C5-65F44BA326FD}"/>
              </a:ext>
            </a:extLst>
          </p:cNvPr>
          <p:cNvSpPr txBox="1"/>
          <p:nvPr/>
        </p:nvSpPr>
        <p:spPr>
          <a:xfrm>
            <a:off x="1873831" y="1488271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0000"/>
                </a:solidFill>
                <a:latin typeface="Yu Gothic"/>
              </a:rPr>
              <a:t>今回の</a:t>
            </a:r>
            <a:r>
              <a:rPr lang="en-US" altLang="ja-JP" dirty="0">
                <a:solidFill>
                  <a:srgbClr val="000000"/>
                </a:solidFill>
                <a:latin typeface="Yu Gothic"/>
              </a:rPr>
              <a:t>Pull</a:t>
            </a:r>
            <a:r>
              <a:rPr lang="ja-JP" altLang="en-US" dirty="0">
                <a:solidFill>
                  <a:srgbClr val="000000"/>
                </a:solidFill>
                <a:latin typeface="Yu Gothic"/>
              </a:rPr>
              <a:t>の説明を書いてリクエストを作る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14:cNvPr>
              <p14:cNvContentPartPr/>
              <p14:nvPr/>
            </p14:nvContentPartPr>
            <p14:xfrm>
              <a:off x="2199870" y="4304235"/>
              <a:ext cx="6104880" cy="201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1230" y="4295595"/>
                <a:ext cx="6122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14:cNvPr>
              <p14:cNvContentPartPr/>
              <p14:nvPr/>
            </p14:nvContentPartPr>
            <p14:xfrm>
              <a:off x="4114512" y="4260312"/>
              <a:ext cx="713160" cy="1008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512" y="4152672"/>
                <a:ext cx="820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14:cNvPr>
              <p14:cNvContentPartPr/>
              <p14:nvPr/>
            </p14:nvContentPartPr>
            <p14:xfrm>
              <a:off x="2386080" y="5394600"/>
              <a:ext cx="432000" cy="36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440" y="5385600"/>
                <a:ext cx="449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14:cNvPr>
              <p14:cNvContentPartPr/>
              <p14:nvPr/>
            </p14:nvContentPartPr>
            <p14:xfrm>
              <a:off x="6381720" y="3439800"/>
              <a:ext cx="1349640" cy="510840"/>
            </p14:xfrm>
          </p:contentPart>
        </mc:Choice>
        <mc:Fallback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3080" y="3430800"/>
                <a:ext cx="1367280" cy="528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コンテンツ プレースホルダー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A49D8CCE-FC59-4FBF-BF98-FFF4FB492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" t="11270" r="3224" b="8757"/>
          <a:stretch/>
        </p:blipFill>
        <p:spPr>
          <a:xfrm>
            <a:off x="2044279" y="2071539"/>
            <a:ext cx="8103441" cy="375820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6A02D326-5583-4138-A8EF-AC42DEAE072C}"/>
                  </a:ext>
                </a:extLst>
              </p14:cNvPr>
              <p14:cNvContentPartPr/>
              <p14:nvPr/>
            </p14:nvContentPartPr>
            <p14:xfrm>
              <a:off x="6541560" y="5067720"/>
              <a:ext cx="1884240" cy="93708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6A02D326-5583-4138-A8EF-AC42DEAE07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32560" y="5058720"/>
                <a:ext cx="1901880" cy="9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860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         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C90768-1A58-4AD3-B9C5-65F44BA326FD}"/>
              </a:ext>
            </a:extLst>
          </p:cNvPr>
          <p:cNvSpPr txBox="1"/>
          <p:nvPr/>
        </p:nvSpPr>
        <p:spPr>
          <a:xfrm>
            <a:off x="1873831" y="14882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0000"/>
                </a:solidFill>
                <a:latin typeface="Yu Gothic"/>
              </a:rPr>
              <a:t>ここ南海カオス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14:cNvPr>
              <p14:cNvContentPartPr/>
              <p14:nvPr/>
            </p14:nvContentPartPr>
            <p14:xfrm>
              <a:off x="2199870" y="4304235"/>
              <a:ext cx="6104880" cy="201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1230" y="4295595"/>
                <a:ext cx="6122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14:cNvPr>
              <p14:cNvContentPartPr/>
              <p14:nvPr/>
            </p14:nvContentPartPr>
            <p14:xfrm>
              <a:off x="4114512" y="4260312"/>
              <a:ext cx="713160" cy="1008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512" y="4152672"/>
                <a:ext cx="820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14:cNvPr>
              <p14:cNvContentPartPr/>
              <p14:nvPr/>
            </p14:nvContentPartPr>
            <p14:xfrm>
              <a:off x="2386080" y="5394600"/>
              <a:ext cx="432000" cy="36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440" y="5385600"/>
                <a:ext cx="449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14:cNvPr>
              <p14:cNvContentPartPr/>
              <p14:nvPr/>
            </p14:nvContentPartPr>
            <p14:xfrm>
              <a:off x="6381720" y="3439800"/>
              <a:ext cx="1349640" cy="510840"/>
            </p14:xfrm>
          </p:contentPart>
        </mc:Choice>
        <mc:Fallback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3080" y="3430800"/>
                <a:ext cx="1367280" cy="5284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コンテンツ プレースホルダー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E06BC56-A093-4138-AB16-28330F238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8" r="1778" b="6406"/>
          <a:stretch/>
        </p:blipFill>
        <p:spPr>
          <a:xfrm>
            <a:off x="1736671" y="1857603"/>
            <a:ext cx="8897801" cy="428514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523612BC-08B4-4EC0-B527-D1075CFE2EC5}"/>
                  </a:ext>
                </a:extLst>
              </p14:cNvPr>
              <p14:cNvContentPartPr/>
              <p14:nvPr/>
            </p14:nvContentPartPr>
            <p14:xfrm>
              <a:off x="2651040" y="5191560"/>
              <a:ext cx="949680" cy="42300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523612BC-08B4-4EC0-B527-D1075CFE2E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42400" y="5182920"/>
                <a:ext cx="967320" cy="4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92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B0A65F-C37E-407F-9C85-5E5E2709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をダウンロードしてね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B8444E-0020-45CC-A0EB-366F87CA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https://proengineer.internous.co.jp/content/columnfeature/6893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115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         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C90768-1A58-4AD3-B9C5-65F44BA326FD}"/>
              </a:ext>
            </a:extLst>
          </p:cNvPr>
          <p:cNvSpPr txBox="1"/>
          <p:nvPr/>
        </p:nvSpPr>
        <p:spPr>
          <a:xfrm>
            <a:off x="1873831" y="14882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0000"/>
                </a:solidFill>
                <a:latin typeface="Yu Gothic"/>
              </a:rPr>
              <a:t>マージできた！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14:cNvPr>
              <p14:cNvContentPartPr/>
              <p14:nvPr/>
            </p14:nvContentPartPr>
            <p14:xfrm>
              <a:off x="2199870" y="4304235"/>
              <a:ext cx="6104880" cy="201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1230" y="4295595"/>
                <a:ext cx="6122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14:cNvPr>
              <p14:cNvContentPartPr/>
              <p14:nvPr/>
            </p14:nvContentPartPr>
            <p14:xfrm>
              <a:off x="4114512" y="4260312"/>
              <a:ext cx="713160" cy="1008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512" y="4152672"/>
                <a:ext cx="820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14:cNvPr>
              <p14:cNvContentPartPr/>
              <p14:nvPr/>
            </p14:nvContentPartPr>
            <p14:xfrm>
              <a:off x="2386080" y="5394600"/>
              <a:ext cx="432000" cy="36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440" y="5385600"/>
                <a:ext cx="449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14:cNvPr>
              <p14:cNvContentPartPr/>
              <p14:nvPr/>
            </p14:nvContentPartPr>
            <p14:xfrm>
              <a:off x="6381720" y="3439800"/>
              <a:ext cx="1349640" cy="510840"/>
            </p14:xfrm>
          </p:contentPart>
        </mc:Choice>
        <mc:Fallback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3080" y="3430800"/>
                <a:ext cx="13672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523612BC-08B4-4EC0-B527-D1075CFE2EC5}"/>
                  </a:ext>
                </a:extLst>
              </p14:cNvPr>
              <p14:cNvContentPartPr/>
              <p14:nvPr/>
            </p14:nvContentPartPr>
            <p14:xfrm>
              <a:off x="2651040" y="5191560"/>
              <a:ext cx="949680" cy="42300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523612BC-08B4-4EC0-B527-D1075CFE2E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2400" y="5182920"/>
                <a:ext cx="967320" cy="4406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コンテンツ プレースホルダー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7F919A88-A390-4C54-A455-DA34D9548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7" r="1439" b="8330"/>
          <a:stretch/>
        </p:blipFill>
        <p:spPr>
          <a:xfrm>
            <a:off x="1055221" y="1859418"/>
            <a:ext cx="10023125" cy="4182444"/>
          </a:xfrm>
        </p:spPr>
      </p:pic>
    </p:spTree>
    <p:extLst>
      <p:ext uri="{BB962C8B-B14F-4D97-AF65-F5344CB8AC3E}">
        <p14:creationId xmlns:p14="http://schemas.microsoft.com/office/powerpoint/2010/main" val="335169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         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C90768-1A58-4AD3-B9C5-65F44BA326FD}"/>
              </a:ext>
            </a:extLst>
          </p:cNvPr>
          <p:cNvSpPr txBox="1"/>
          <p:nvPr/>
        </p:nvSpPr>
        <p:spPr>
          <a:xfrm>
            <a:off x="1873831" y="14882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0000"/>
                </a:solidFill>
                <a:latin typeface="Yu Gothic"/>
              </a:rPr>
              <a:t>マージできた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14:cNvPr>
              <p14:cNvContentPartPr/>
              <p14:nvPr/>
            </p14:nvContentPartPr>
            <p14:xfrm>
              <a:off x="2199870" y="4304235"/>
              <a:ext cx="6104880" cy="201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1230" y="4295595"/>
                <a:ext cx="6122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14:cNvPr>
              <p14:cNvContentPartPr/>
              <p14:nvPr/>
            </p14:nvContentPartPr>
            <p14:xfrm>
              <a:off x="4114512" y="4260312"/>
              <a:ext cx="713160" cy="1008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512" y="4152672"/>
                <a:ext cx="820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14:cNvPr>
              <p14:cNvContentPartPr/>
              <p14:nvPr/>
            </p14:nvContentPartPr>
            <p14:xfrm>
              <a:off x="2386080" y="5394600"/>
              <a:ext cx="432000" cy="36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440" y="5385600"/>
                <a:ext cx="449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14:cNvPr>
              <p14:cNvContentPartPr/>
              <p14:nvPr/>
            </p14:nvContentPartPr>
            <p14:xfrm>
              <a:off x="6381720" y="3439800"/>
              <a:ext cx="1349640" cy="510840"/>
            </p14:xfrm>
          </p:contentPart>
        </mc:Choice>
        <mc:Fallback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3080" y="3430800"/>
                <a:ext cx="13672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523612BC-08B4-4EC0-B527-D1075CFE2EC5}"/>
                  </a:ext>
                </a:extLst>
              </p14:cNvPr>
              <p14:cNvContentPartPr/>
              <p14:nvPr/>
            </p14:nvContentPartPr>
            <p14:xfrm>
              <a:off x="2651040" y="5191560"/>
              <a:ext cx="949680" cy="42300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523612BC-08B4-4EC0-B527-D1075CFE2E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2400" y="5182920"/>
                <a:ext cx="967320" cy="4406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コンテンツ プレースホルダー 6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30EB8333-1EA1-403F-83F4-F49E7DB1C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5" r="470" b="6275"/>
          <a:stretch/>
        </p:blipFill>
        <p:spPr>
          <a:xfrm>
            <a:off x="1610510" y="2268694"/>
            <a:ext cx="8970980" cy="379663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05C8670C-5B08-4C25-ADF3-7EBED16A4BBA}"/>
                  </a:ext>
                </a:extLst>
              </p14:cNvPr>
              <p14:cNvContentPartPr/>
              <p14:nvPr/>
            </p14:nvContentPartPr>
            <p14:xfrm>
              <a:off x="2239920" y="3290760"/>
              <a:ext cx="554040" cy="2016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05C8670C-5B08-4C25-ADF3-7EBED16A4B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0920" y="3281760"/>
                <a:ext cx="57168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820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                 </a:t>
            </a:r>
            <a:r>
              <a:rPr kumimoji="1" lang="en-US" altLang="ja-JP" sz="3600" dirty="0" err="1"/>
              <a:t>Github</a:t>
            </a:r>
            <a:r>
              <a:rPr kumimoji="1" lang="ja-JP" altLang="en-US" sz="3600" dirty="0"/>
              <a:t>の確認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C90768-1A58-4AD3-B9C5-65F44BA326FD}"/>
              </a:ext>
            </a:extLst>
          </p:cNvPr>
          <p:cNvSpPr txBox="1"/>
          <p:nvPr/>
        </p:nvSpPr>
        <p:spPr>
          <a:xfrm>
            <a:off x="1873831" y="1488271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0000"/>
                </a:solidFill>
                <a:latin typeface="Yu Gothic"/>
              </a:rPr>
              <a:t>ファイルを編集してマージするとファイルの変更履歴が見れる</a:t>
            </a:r>
            <a:endParaRPr lang="en-US" altLang="ja-JP" dirty="0">
              <a:solidFill>
                <a:srgbClr val="000000"/>
              </a:solidFill>
              <a:latin typeface="Yu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000000"/>
                </a:solidFill>
                <a:latin typeface="Yu Gothic"/>
              </a:rPr>
              <a:t>疲れたから途中のスライド割愛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14:cNvPr>
              <p14:cNvContentPartPr/>
              <p14:nvPr/>
            </p14:nvContentPartPr>
            <p14:xfrm>
              <a:off x="2199870" y="4304235"/>
              <a:ext cx="6104880" cy="201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E33ED38A-32B7-457D-8E46-EAD69679F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1230" y="4295595"/>
                <a:ext cx="6122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14:cNvPr>
              <p14:cNvContentPartPr/>
              <p14:nvPr/>
            </p14:nvContentPartPr>
            <p14:xfrm>
              <a:off x="4114512" y="4260312"/>
              <a:ext cx="713160" cy="1008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62D3F98F-D6AC-4A65-B1B6-1A6360ECB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512" y="4152672"/>
                <a:ext cx="820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14:cNvPr>
              <p14:cNvContentPartPr/>
              <p14:nvPr/>
            </p14:nvContentPartPr>
            <p14:xfrm>
              <a:off x="2386080" y="5394600"/>
              <a:ext cx="432000" cy="36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457161F6-BB42-4ABC-8459-2FB14CC397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440" y="5385600"/>
                <a:ext cx="449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14:cNvPr>
              <p14:cNvContentPartPr/>
              <p14:nvPr/>
            </p14:nvContentPartPr>
            <p14:xfrm>
              <a:off x="6381720" y="3439800"/>
              <a:ext cx="1349640" cy="510840"/>
            </p14:xfrm>
          </p:contentPart>
        </mc:Choice>
        <mc:Fallback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B5123F44-81D2-4959-A7AD-D62A47B421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3080" y="3430800"/>
                <a:ext cx="13672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523612BC-08B4-4EC0-B527-D1075CFE2EC5}"/>
                  </a:ext>
                </a:extLst>
              </p14:cNvPr>
              <p14:cNvContentPartPr/>
              <p14:nvPr/>
            </p14:nvContentPartPr>
            <p14:xfrm>
              <a:off x="2651040" y="5191560"/>
              <a:ext cx="949680" cy="42300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523612BC-08B4-4EC0-B527-D1075CFE2E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2400" y="5182920"/>
                <a:ext cx="9673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05C8670C-5B08-4C25-ADF3-7EBED16A4BBA}"/>
                  </a:ext>
                </a:extLst>
              </p14:cNvPr>
              <p14:cNvContentPartPr/>
              <p14:nvPr/>
            </p14:nvContentPartPr>
            <p14:xfrm>
              <a:off x="2239920" y="3290760"/>
              <a:ext cx="554040" cy="2016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05C8670C-5B08-4C25-ADF3-7EBED16A4B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30920" y="3281760"/>
                <a:ext cx="571680" cy="378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コンテンツ プレースホルダー 13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B3377701-6055-44D3-8CED-2EF065CF5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 r="470" b="5011"/>
          <a:stretch/>
        </p:blipFill>
        <p:spPr>
          <a:xfrm>
            <a:off x="1420996" y="2415887"/>
            <a:ext cx="9291575" cy="4296737"/>
          </a:xfrm>
        </p:spPr>
      </p:pic>
    </p:spTree>
    <p:extLst>
      <p:ext uri="{BB962C8B-B14F-4D97-AF65-F5344CB8AC3E}">
        <p14:creationId xmlns:p14="http://schemas.microsoft.com/office/powerpoint/2010/main" val="423102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Windows </a:t>
            </a:r>
            <a:r>
              <a:rPr kumimoji="1" lang="en-US" altLang="ja-JP" sz="3600" dirty="0" err="1"/>
              <a:t>Powershell</a:t>
            </a:r>
            <a:r>
              <a:rPr kumimoji="1" lang="ja-JP" altLang="en-US" sz="3600" dirty="0"/>
              <a:t>の使い方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60276F-378A-44B9-8467-773B6DF2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539" y="1828800"/>
            <a:ext cx="6615826" cy="4529596"/>
          </a:xfrm>
        </p:spPr>
        <p:txBody>
          <a:bodyPr/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キーと</a:t>
            </a:r>
            <a:r>
              <a:rPr kumimoji="1" lang="en-US" altLang="ja-JP" dirty="0"/>
              <a:t>x</a:t>
            </a:r>
            <a:r>
              <a:rPr kumimoji="1" lang="ja-JP" altLang="en-US" dirty="0"/>
              <a:t>を同時押し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その後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を入力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99FF3C-2645-49A9-8E5F-23CBA073307A}"/>
              </a:ext>
            </a:extLst>
          </p:cNvPr>
          <p:cNvSpPr txBox="1"/>
          <p:nvPr/>
        </p:nvSpPr>
        <p:spPr>
          <a:xfrm>
            <a:off x="573539" y="1258349"/>
            <a:ext cx="571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Powershell</a:t>
            </a:r>
            <a:r>
              <a:rPr kumimoji="1" lang="ja-JP" altLang="en-US" sz="2400" dirty="0"/>
              <a:t>の出し方</a:t>
            </a:r>
          </a:p>
        </p:txBody>
      </p:sp>
    </p:spTree>
    <p:extLst>
      <p:ext uri="{BB962C8B-B14F-4D97-AF65-F5344CB8AC3E}">
        <p14:creationId xmlns:p14="http://schemas.microsoft.com/office/powerpoint/2010/main" val="408059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E7FFC06-6307-4E9C-8E7E-350E169CC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72" y="494920"/>
            <a:ext cx="2781849" cy="461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3AA46E1-44C7-441B-B80B-983AE4260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47" y="566148"/>
            <a:ext cx="5689406" cy="4471546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9CB0B004-18B9-4BFA-AC35-6062D309B23B}"/>
              </a:ext>
            </a:extLst>
          </p:cNvPr>
          <p:cNvSpPr/>
          <p:nvPr/>
        </p:nvSpPr>
        <p:spPr>
          <a:xfrm>
            <a:off x="4118994" y="2214692"/>
            <a:ext cx="1853967" cy="906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</a:t>
            </a:r>
            <a:r>
              <a:rPr kumimoji="1" lang="ja-JP" altLang="en-US" dirty="0"/>
              <a:t>を押す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E46A4567-4FCF-4E10-9553-F14E7F8FC9B9}"/>
                  </a:ext>
                </a:extLst>
              </p14:cNvPr>
              <p14:cNvContentPartPr/>
              <p14:nvPr/>
            </p14:nvContentPartPr>
            <p14:xfrm>
              <a:off x="1023160" y="3011456"/>
              <a:ext cx="927720" cy="3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E46A4567-4FCF-4E10-9553-F14E7F8FC9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160" y="3002456"/>
                <a:ext cx="945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4409ACFF-B409-4726-B4DF-8CD93D2EF3B4}"/>
                  </a:ext>
                </a:extLst>
              </p14:cNvPr>
              <p14:cNvContentPartPr/>
              <p14:nvPr/>
            </p14:nvContentPartPr>
            <p14:xfrm>
              <a:off x="2877160" y="5721176"/>
              <a:ext cx="360" cy="36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4409ACFF-B409-4726-B4DF-8CD93D2EF3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8160" y="571217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499243-576E-4615-A243-9CA474B0C8A4}"/>
              </a:ext>
            </a:extLst>
          </p:cNvPr>
          <p:cNvSpPr txBox="1"/>
          <p:nvPr/>
        </p:nvSpPr>
        <p:spPr>
          <a:xfrm>
            <a:off x="783472" y="5507193"/>
            <a:ext cx="893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スタートボタンを右クリックでもできるよ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0686014-D35D-4D98-AA85-DF3B90145B4B}"/>
              </a:ext>
            </a:extLst>
          </p:cNvPr>
          <p:cNvCxnSpPr>
            <a:cxnSpLocks/>
          </p:cNvCxnSpPr>
          <p:nvPr/>
        </p:nvCxnSpPr>
        <p:spPr>
          <a:xfrm flipV="1">
            <a:off x="1545743" y="5108923"/>
            <a:ext cx="0" cy="398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7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6F17F30-2D2D-420B-A760-44614BA541A1}"/>
              </a:ext>
            </a:extLst>
          </p:cNvPr>
          <p:cNvCxnSpPr/>
          <p:nvPr/>
        </p:nvCxnSpPr>
        <p:spPr>
          <a:xfrm>
            <a:off x="5243762" y="6098446"/>
            <a:ext cx="8270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Windows </a:t>
            </a:r>
            <a:r>
              <a:rPr kumimoji="1" lang="en-US" altLang="ja-JP" sz="3600" dirty="0" err="1"/>
              <a:t>Powershell</a:t>
            </a:r>
            <a:r>
              <a:rPr kumimoji="1" lang="ja-JP" altLang="en-US" sz="3600" dirty="0"/>
              <a:t>の使い方</a:t>
            </a:r>
          </a:p>
        </p:txBody>
      </p:sp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ED04558-56AF-4CBD-928F-ADCD9F9D5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" t="2945" r="56026" b="27748"/>
          <a:stretch/>
        </p:blipFill>
        <p:spPr>
          <a:xfrm>
            <a:off x="6172172" y="1184987"/>
            <a:ext cx="6019828" cy="5271796"/>
          </a:xfrm>
          <a:prstGeom prst="rect">
            <a:avLst/>
          </a:prstGeom>
        </p:spPr>
      </p:pic>
      <p:sp>
        <p:nvSpPr>
          <p:cNvPr id="12" name="コンテンツ プレースホルダー 10">
            <a:extLst>
              <a:ext uri="{FF2B5EF4-FFF2-40B4-BE49-F238E27FC236}">
                <a16:creationId xmlns:a16="http://schemas.microsoft.com/office/drawing/2014/main" id="{3FB99884-5AE5-426F-A52E-EAAF8C4C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06" y="1184987"/>
            <a:ext cx="5105808" cy="5267827"/>
          </a:xfrm>
        </p:spPr>
        <p:txBody>
          <a:bodyPr/>
          <a:lstStyle/>
          <a:p>
            <a:r>
              <a:rPr lang="en-US" altLang="ja-JP" sz="2000" dirty="0"/>
              <a:t>ls :</a:t>
            </a:r>
            <a:r>
              <a:rPr lang="ja-JP" altLang="en-US" sz="2000" dirty="0"/>
              <a:t>今いるディレクトリの中にあるディレクトリを参照</a:t>
            </a:r>
            <a:endParaRPr lang="en-US" altLang="ja-JP" sz="2000" dirty="0"/>
          </a:p>
          <a:p>
            <a:r>
              <a:rPr lang="en-US" altLang="ja-JP" sz="1800" dirty="0"/>
              <a:t>cd </a:t>
            </a:r>
            <a:r>
              <a:rPr lang="ja-JP" altLang="en-US" sz="1800" dirty="0"/>
              <a:t>＜ディレクトリ名＞</a:t>
            </a:r>
            <a:r>
              <a:rPr lang="en-US" altLang="ja-JP" sz="1800" dirty="0"/>
              <a:t> :</a:t>
            </a:r>
            <a:r>
              <a:rPr lang="ja-JP" altLang="en-US" sz="1800" dirty="0"/>
              <a:t>ディレクトリの移動　</a:t>
            </a:r>
            <a:r>
              <a:rPr lang="en-US" altLang="ja-JP" sz="1800" dirty="0"/>
              <a:t>※</a:t>
            </a:r>
            <a:r>
              <a:rPr lang="ja-JP" altLang="en-US" sz="1800" dirty="0"/>
              <a:t>中にあるディレクトリにしか行けないので注意</a:t>
            </a:r>
            <a:endParaRPr lang="en-US" altLang="ja-JP" sz="1800" dirty="0"/>
          </a:p>
          <a:p>
            <a:r>
              <a:rPr lang="en-US" altLang="ja-JP" sz="1800" dirty="0"/>
              <a:t>cd .. :</a:t>
            </a:r>
            <a:r>
              <a:rPr lang="ja-JP" altLang="en-US" sz="1800" dirty="0"/>
              <a:t>ひとつ前のディレクトリに戻る</a:t>
            </a:r>
            <a:endParaRPr lang="en-US" altLang="ja-JP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B7D3E23B-2C64-4AE5-9CEB-586EB8EAD34F}"/>
                  </a:ext>
                </a:extLst>
              </p14:cNvPr>
              <p14:cNvContentPartPr/>
              <p14:nvPr/>
            </p14:nvContentPartPr>
            <p14:xfrm>
              <a:off x="6534760" y="6182336"/>
              <a:ext cx="1625400" cy="9360"/>
            </p14:xfrm>
          </p:contentPart>
        </mc:Choice>
        <mc:Fallback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B7D3E23B-2C64-4AE5-9CEB-586EB8EAD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5760" y="6173696"/>
                <a:ext cx="1643040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257CEB-671E-488D-90E2-F230C3340CA5}"/>
              </a:ext>
            </a:extLst>
          </p:cNvPr>
          <p:cNvSpPr txBox="1"/>
          <p:nvPr/>
        </p:nvSpPr>
        <p:spPr>
          <a:xfrm>
            <a:off x="3839164" y="59137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今いる場所</a:t>
            </a:r>
          </a:p>
        </p:txBody>
      </p:sp>
    </p:spTree>
    <p:extLst>
      <p:ext uri="{BB962C8B-B14F-4D97-AF65-F5344CB8AC3E}">
        <p14:creationId xmlns:p14="http://schemas.microsoft.com/office/powerpoint/2010/main" val="2462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31" y="331824"/>
            <a:ext cx="8385906" cy="926525"/>
          </a:xfrm>
        </p:spPr>
        <p:txBody>
          <a:bodyPr/>
          <a:lstStyle/>
          <a:p>
            <a:r>
              <a:rPr kumimoji="1" lang="en-US" altLang="ja-JP" sz="3600" dirty="0"/>
              <a:t>Windows </a:t>
            </a:r>
            <a:r>
              <a:rPr kumimoji="1" lang="en-US" altLang="ja-JP" sz="3600" dirty="0" err="1"/>
              <a:t>Powershell</a:t>
            </a:r>
            <a:r>
              <a:rPr kumimoji="1" lang="ja-JP" altLang="en-US" sz="3600" dirty="0"/>
              <a:t>の使い方</a:t>
            </a:r>
          </a:p>
        </p:txBody>
      </p:sp>
      <p:sp>
        <p:nvSpPr>
          <p:cNvPr id="3" name="コンテンツ プレースホルダー 10">
            <a:extLst>
              <a:ext uri="{FF2B5EF4-FFF2-40B4-BE49-F238E27FC236}">
                <a16:creationId xmlns:a16="http://schemas.microsoft.com/office/drawing/2014/main" id="{90E3272E-8279-45B7-8F62-A2316ADD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06" y="1184987"/>
            <a:ext cx="5105808" cy="5267827"/>
          </a:xfrm>
        </p:spPr>
        <p:txBody>
          <a:bodyPr/>
          <a:lstStyle/>
          <a:p>
            <a:r>
              <a:rPr lang="en-US" altLang="ja-JP" sz="1800" dirty="0" err="1"/>
              <a:t>mkdir</a:t>
            </a:r>
            <a:r>
              <a:rPr lang="en-US" altLang="ja-JP" sz="1800" dirty="0"/>
              <a:t> </a:t>
            </a:r>
            <a:r>
              <a:rPr lang="ja-JP" altLang="en-US" sz="1800" dirty="0"/>
              <a:t>＜名前＞</a:t>
            </a:r>
            <a:r>
              <a:rPr lang="en-US" altLang="ja-JP" sz="1800" dirty="0"/>
              <a:t>:</a:t>
            </a:r>
            <a:r>
              <a:rPr lang="ja-JP" altLang="en-US" sz="1800" dirty="0"/>
              <a:t>ディレクトリを作成</a:t>
            </a:r>
            <a:endParaRPr lang="en-US" altLang="ja-JP" sz="1800" dirty="0"/>
          </a:p>
        </p:txBody>
      </p:sp>
      <p:pic>
        <p:nvPicPr>
          <p:cNvPr id="5" name="図 4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77405642-2425-47C9-8209-8CB4D943D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07" r="64337" b="4816"/>
          <a:stretch/>
        </p:blipFill>
        <p:spPr>
          <a:xfrm>
            <a:off x="6193823" y="2220685"/>
            <a:ext cx="5399471" cy="39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1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44" y="195637"/>
            <a:ext cx="8505515" cy="955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47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</a:t>
            </a:r>
            <a:r>
              <a:rPr kumimoji="1" lang="en-US" altLang="ja-JP" sz="47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kumimoji="1" lang="ja-JP" altLang="en-US" sz="47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でリポジトリを作成</a:t>
            </a:r>
          </a:p>
        </p:txBody>
      </p:sp>
      <p:pic>
        <p:nvPicPr>
          <p:cNvPr id="5" name="コンテンツ プレースホルダー 4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29D1EFB3-EE96-484A-AD05-00E41260D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63" y="1246237"/>
            <a:ext cx="9804473" cy="55150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DCE6D811-B231-43CA-8A63-75D297BB3178}"/>
                  </a:ext>
                </a:extLst>
              </p14:cNvPr>
              <p14:cNvContentPartPr/>
              <p14:nvPr/>
            </p14:nvContentPartPr>
            <p14:xfrm>
              <a:off x="9560417" y="2610984"/>
              <a:ext cx="948240" cy="676080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DCE6D811-B231-43CA-8A63-75D297BB31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1777" y="2601984"/>
                <a:ext cx="965880" cy="6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22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44" y="195637"/>
            <a:ext cx="8505515" cy="955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47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</a:t>
            </a:r>
            <a:r>
              <a:rPr kumimoji="1" lang="en-US" altLang="ja-JP" sz="47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kumimoji="1" lang="ja-JP" altLang="en-US" sz="47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でリポジトリを作成</a:t>
            </a:r>
          </a:p>
        </p:txBody>
      </p:sp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8A5FEF28-1718-444B-8BFC-7B1CEAA0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86" y="1787214"/>
            <a:ext cx="9350627" cy="5070786"/>
          </a:xfrm>
          <a:prstGeom prst="rect">
            <a:avLst/>
          </a:prstGeom>
        </p:spPr>
      </p:pic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E5254A0E-8704-4A5B-AE34-63D563FF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026" y="1151454"/>
            <a:ext cx="8267296" cy="6357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名前を決め下にドラッグ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B360A91C-BEBA-4ED1-952B-BEC7A6D17661}"/>
                  </a:ext>
                </a:extLst>
              </p14:cNvPr>
              <p14:cNvContentPartPr/>
              <p14:nvPr/>
            </p14:nvContentPartPr>
            <p14:xfrm>
              <a:off x="3410386" y="5616416"/>
              <a:ext cx="1590120" cy="6357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B360A91C-BEBA-4ED1-952B-BEC7A6D176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1386" y="5607776"/>
                <a:ext cx="1607760" cy="6534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5BB804-7868-4A0A-BF09-463D925017E0}"/>
              </a:ext>
            </a:extLst>
          </p:cNvPr>
          <p:cNvSpPr txBox="1"/>
          <p:nvPr/>
        </p:nvSpPr>
        <p:spPr>
          <a:xfrm>
            <a:off x="-209725" y="637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9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571217-2A9A-4DC0-8377-65FE4C4D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044" y="195637"/>
            <a:ext cx="8505515" cy="955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47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</a:t>
            </a:r>
            <a:r>
              <a:rPr kumimoji="1" lang="en-US" altLang="ja-JP" sz="47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kumimoji="1" lang="ja-JP" altLang="en-US" sz="47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でリポジトリを作成</a:t>
            </a: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図 3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BAC5FF79-BB2E-4968-AA21-16A3911D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9" r="1559"/>
          <a:stretch/>
        </p:blipFill>
        <p:spPr>
          <a:xfrm>
            <a:off x="993623" y="1877765"/>
            <a:ext cx="10204753" cy="526522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95661E4-89CE-4B67-A147-A929696C0381}"/>
              </a:ext>
            </a:extLst>
          </p:cNvPr>
          <p:cNvSpPr txBox="1"/>
          <p:nvPr/>
        </p:nvSpPr>
        <p:spPr>
          <a:xfrm>
            <a:off x="1087285" y="1263033"/>
            <a:ext cx="838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作成完了。ここでリンクをコピーしておく。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D712402F-FECA-480B-AAD8-8502B96B5001}"/>
                  </a:ext>
                </a:extLst>
              </p14:cNvPr>
              <p14:cNvContentPartPr/>
              <p14:nvPr/>
            </p14:nvContentPartPr>
            <p14:xfrm>
              <a:off x="9586840" y="3489754"/>
              <a:ext cx="1228320" cy="782640"/>
            </p14:xfrm>
          </p:contentPart>
        </mc:Choice>
        <mc:Fallback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D712402F-FECA-480B-AAD8-8502B96B50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7840" y="3480754"/>
                <a:ext cx="1245960" cy="8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63193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Madrid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573</Words>
  <Application>Microsoft Office PowerPoint</Application>
  <PresentationFormat>ワイド画面</PresentationFormat>
  <Paragraphs>75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System Font Regular</vt:lpstr>
      <vt:lpstr>Yu Gothic</vt:lpstr>
      <vt:lpstr>Yu Gothic Medium</vt:lpstr>
      <vt:lpstr>Arial</vt:lpstr>
      <vt:lpstr>MadridVTI</vt:lpstr>
      <vt:lpstr>Githubの使い方</vt:lpstr>
      <vt:lpstr>Gitをダウンロードしてね</vt:lpstr>
      <vt:lpstr>Windows Powershellの使い方</vt:lpstr>
      <vt:lpstr>PowerPoint プレゼンテーション</vt:lpstr>
      <vt:lpstr>Windows Powershellの使い方</vt:lpstr>
      <vt:lpstr>Windows Powershellの使い方</vt:lpstr>
      <vt:lpstr>        Githubでリポジトリを作成</vt:lpstr>
      <vt:lpstr>        Githubでリポジトリを作成</vt:lpstr>
      <vt:lpstr>        Githubでリポジトリを作成</vt:lpstr>
      <vt:lpstr>       コマンドによるGithubの操作</vt:lpstr>
      <vt:lpstr>       コマンドによるGithubの操作</vt:lpstr>
      <vt:lpstr>                 Githubの確認</vt:lpstr>
      <vt:lpstr>        コマンドによるGithubの操作</vt:lpstr>
      <vt:lpstr>        コマンドによるGithubの操作</vt:lpstr>
      <vt:lpstr>                 Githubの確認</vt:lpstr>
      <vt:lpstr>        コマンドによるGithubの操作</vt:lpstr>
      <vt:lpstr>                 Githubの確認</vt:lpstr>
      <vt:lpstr>                 Githubの確認</vt:lpstr>
      <vt:lpstr>                 Githubの確認</vt:lpstr>
      <vt:lpstr>                 Githubの確認</vt:lpstr>
      <vt:lpstr>                 Githubの確認</vt:lpstr>
      <vt:lpstr>                 Githubの確認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Githubの使い方</dc:title>
  <dc:creator>チバ　ケンメルロース</dc:creator>
  <cp:lastModifiedBy>チバ　ケンメルロース</cp:lastModifiedBy>
  <cp:revision>11</cp:revision>
  <dcterms:created xsi:type="dcterms:W3CDTF">2022-04-25T09:51:20Z</dcterms:created>
  <dcterms:modified xsi:type="dcterms:W3CDTF">2022-04-25T12:40:35Z</dcterms:modified>
</cp:coreProperties>
</file>