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80" r:id="rId1"/>
  </p:sldMasterIdLst>
  <p:notesMasterIdLst>
    <p:notesMasterId r:id="rId27"/>
  </p:notesMasterIdLst>
  <p:handoutMasterIdLst>
    <p:handoutMasterId r:id="rId28"/>
  </p:handoutMasterIdLst>
  <p:sldIdLst>
    <p:sldId id="288" r:id="rId2"/>
    <p:sldId id="257" r:id="rId3"/>
    <p:sldId id="274" r:id="rId4"/>
    <p:sldId id="275" r:id="rId5"/>
    <p:sldId id="263" r:id="rId6"/>
    <p:sldId id="282" r:id="rId7"/>
    <p:sldId id="264" r:id="rId8"/>
    <p:sldId id="276" r:id="rId9"/>
    <p:sldId id="289" r:id="rId10"/>
    <p:sldId id="272" r:id="rId11"/>
    <p:sldId id="258" r:id="rId12"/>
    <p:sldId id="290" r:id="rId13"/>
    <p:sldId id="279" r:id="rId14"/>
    <p:sldId id="291" r:id="rId15"/>
    <p:sldId id="260" r:id="rId16"/>
    <p:sldId id="280" r:id="rId17"/>
    <p:sldId id="273" r:id="rId18"/>
    <p:sldId id="262" r:id="rId19"/>
    <p:sldId id="285" r:id="rId20"/>
    <p:sldId id="287" r:id="rId21"/>
    <p:sldId id="266" r:id="rId22"/>
    <p:sldId id="286" r:id="rId23"/>
    <p:sldId id="267" r:id="rId24"/>
    <p:sldId id="283" r:id="rId25"/>
    <p:sldId id="268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01"/>
    <p:restoredTop sz="94521"/>
  </p:normalViewPr>
  <p:slideViewPr>
    <p:cSldViewPr snapToGrid="0">
      <p:cViewPr>
        <p:scale>
          <a:sx n="111" d="100"/>
          <a:sy n="111" d="100"/>
        </p:scale>
        <p:origin x="4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iagrams/_rels/data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diagrams/_rels/drawing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B9C921-8336-4494-B759-7FD954EB3EF6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18DB3CC-57B7-466A-884F-2532D4B02C6F}">
      <dgm:prSet/>
      <dgm:spPr/>
      <dgm:t>
        <a:bodyPr/>
        <a:lstStyle/>
        <a:p>
          <a:r>
            <a:rPr lang="en-US" dirty="0"/>
            <a:t>Background</a:t>
          </a:r>
        </a:p>
      </dgm:t>
    </dgm:pt>
    <dgm:pt modelId="{8712E99C-2E34-43E2-B39A-42D91F577886}" type="parTrans" cxnId="{F15F8625-601B-4FA4-922A-DD0490E7D73D}">
      <dgm:prSet/>
      <dgm:spPr/>
      <dgm:t>
        <a:bodyPr/>
        <a:lstStyle/>
        <a:p>
          <a:endParaRPr lang="en-US"/>
        </a:p>
      </dgm:t>
    </dgm:pt>
    <dgm:pt modelId="{D02876EE-F39B-46D3-82E6-0D94E0A1E98D}" type="sibTrans" cxnId="{F15F8625-601B-4FA4-922A-DD0490E7D73D}">
      <dgm:prSet/>
      <dgm:spPr/>
      <dgm:t>
        <a:bodyPr/>
        <a:lstStyle/>
        <a:p>
          <a:endParaRPr lang="en-US"/>
        </a:p>
      </dgm:t>
    </dgm:pt>
    <dgm:pt modelId="{FC4FC8CC-738E-412B-8866-F53366F4B9FD}">
      <dgm:prSet/>
      <dgm:spPr/>
      <dgm:t>
        <a:bodyPr/>
        <a:lstStyle/>
        <a:p>
          <a:r>
            <a:rPr lang="en-US" dirty="0"/>
            <a:t>Challenges</a:t>
          </a:r>
        </a:p>
      </dgm:t>
    </dgm:pt>
    <dgm:pt modelId="{1D7F92E1-987C-4D36-9859-2D2281C90103}" type="parTrans" cxnId="{C5E2236A-C219-469C-A584-9E38BF3ADEF5}">
      <dgm:prSet/>
      <dgm:spPr/>
      <dgm:t>
        <a:bodyPr/>
        <a:lstStyle/>
        <a:p>
          <a:endParaRPr lang="en-US"/>
        </a:p>
      </dgm:t>
    </dgm:pt>
    <dgm:pt modelId="{F01D3C2B-847E-4A95-86A1-D291A2F8F2B5}" type="sibTrans" cxnId="{C5E2236A-C219-469C-A584-9E38BF3ADEF5}">
      <dgm:prSet/>
      <dgm:spPr/>
      <dgm:t>
        <a:bodyPr/>
        <a:lstStyle/>
        <a:p>
          <a:endParaRPr lang="en-US"/>
        </a:p>
      </dgm:t>
    </dgm:pt>
    <dgm:pt modelId="{E3CD75D9-B23C-4EFE-B2D9-6A03547A3B96}">
      <dgm:prSet/>
      <dgm:spPr/>
      <dgm:t>
        <a:bodyPr/>
        <a:lstStyle/>
        <a:p>
          <a:r>
            <a:rPr lang="en-US"/>
            <a:t>Previous Research</a:t>
          </a:r>
        </a:p>
      </dgm:t>
    </dgm:pt>
    <dgm:pt modelId="{E563A26B-1521-4BB9-BFD0-49DBB2DE9533}" type="parTrans" cxnId="{58F268CF-CA42-43C5-BB06-49D081060A18}">
      <dgm:prSet/>
      <dgm:spPr/>
      <dgm:t>
        <a:bodyPr/>
        <a:lstStyle/>
        <a:p>
          <a:endParaRPr lang="en-US"/>
        </a:p>
      </dgm:t>
    </dgm:pt>
    <dgm:pt modelId="{B89E3E4D-6FCD-45E8-B9F0-D72CC83B07F3}" type="sibTrans" cxnId="{58F268CF-CA42-43C5-BB06-49D081060A18}">
      <dgm:prSet/>
      <dgm:spPr/>
      <dgm:t>
        <a:bodyPr/>
        <a:lstStyle/>
        <a:p>
          <a:endParaRPr lang="en-US"/>
        </a:p>
      </dgm:t>
    </dgm:pt>
    <dgm:pt modelId="{C83878FC-364E-40C6-B96B-831506F807B8}">
      <dgm:prSet/>
      <dgm:spPr/>
      <dgm:t>
        <a:bodyPr/>
        <a:lstStyle/>
        <a:p>
          <a:r>
            <a:rPr lang="en-US"/>
            <a:t>Our Model</a:t>
          </a:r>
        </a:p>
      </dgm:t>
    </dgm:pt>
    <dgm:pt modelId="{E0038E84-69DE-4D4E-A55D-3CABDE292640}" type="parTrans" cxnId="{0267C94A-488D-4545-A625-9996FFC38D67}">
      <dgm:prSet/>
      <dgm:spPr/>
      <dgm:t>
        <a:bodyPr/>
        <a:lstStyle/>
        <a:p>
          <a:endParaRPr lang="en-US"/>
        </a:p>
      </dgm:t>
    </dgm:pt>
    <dgm:pt modelId="{7C5B70AA-D141-47A2-8481-681153F5A95B}" type="sibTrans" cxnId="{0267C94A-488D-4545-A625-9996FFC38D67}">
      <dgm:prSet/>
      <dgm:spPr/>
      <dgm:t>
        <a:bodyPr/>
        <a:lstStyle/>
        <a:p>
          <a:endParaRPr lang="en-US"/>
        </a:p>
      </dgm:t>
    </dgm:pt>
    <dgm:pt modelId="{43026F88-224D-46E6-8B68-D94B726988C2}">
      <dgm:prSet/>
      <dgm:spPr/>
      <dgm:t>
        <a:bodyPr/>
        <a:lstStyle/>
        <a:p>
          <a:r>
            <a:rPr lang="en-US"/>
            <a:t>Our Corpus</a:t>
          </a:r>
        </a:p>
      </dgm:t>
    </dgm:pt>
    <dgm:pt modelId="{B2F2E3B9-7BE3-4046-9685-08E92C533CA1}" type="parTrans" cxnId="{0E09EC76-BC71-474B-B2A9-D291F71D2B56}">
      <dgm:prSet/>
      <dgm:spPr/>
      <dgm:t>
        <a:bodyPr/>
        <a:lstStyle/>
        <a:p>
          <a:endParaRPr lang="en-US"/>
        </a:p>
      </dgm:t>
    </dgm:pt>
    <dgm:pt modelId="{A45757CE-EBD2-4680-8627-DCF9A1A2D004}" type="sibTrans" cxnId="{0E09EC76-BC71-474B-B2A9-D291F71D2B56}">
      <dgm:prSet/>
      <dgm:spPr/>
      <dgm:t>
        <a:bodyPr/>
        <a:lstStyle/>
        <a:p>
          <a:endParaRPr lang="en-US"/>
        </a:p>
      </dgm:t>
    </dgm:pt>
    <dgm:pt modelId="{52163F8B-4BED-448E-ABAF-0438EF49671A}">
      <dgm:prSet/>
      <dgm:spPr/>
      <dgm:t>
        <a:bodyPr/>
        <a:lstStyle/>
        <a:p>
          <a:r>
            <a:rPr lang="en-US"/>
            <a:t>Our Results</a:t>
          </a:r>
        </a:p>
      </dgm:t>
    </dgm:pt>
    <dgm:pt modelId="{41066DF4-9FE5-4279-8A4F-AF9CD0AA4BEE}" type="parTrans" cxnId="{3037B408-EB57-4A5B-8196-8C1C84B3539D}">
      <dgm:prSet/>
      <dgm:spPr/>
      <dgm:t>
        <a:bodyPr/>
        <a:lstStyle/>
        <a:p>
          <a:endParaRPr lang="en-US"/>
        </a:p>
      </dgm:t>
    </dgm:pt>
    <dgm:pt modelId="{3B570363-399D-46D7-BF57-C908461FF740}" type="sibTrans" cxnId="{3037B408-EB57-4A5B-8196-8C1C84B3539D}">
      <dgm:prSet/>
      <dgm:spPr/>
      <dgm:t>
        <a:bodyPr/>
        <a:lstStyle/>
        <a:p>
          <a:endParaRPr lang="en-US"/>
        </a:p>
      </dgm:t>
    </dgm:pt>
    <dgm:pt modelId="{6CC602DA-2D6E-1B44-B461-1442585327D0}" type="pres">
      <dgm:prSet presAssocID="{B1B9C921-8336-4494-B759-7FD954EB3EF6}" presName="vert0" presStyleCnt="0">
        <dgm:presLayoutVars>
          <dgm:dir/>
          <dgm:animOne val="branch"/>
          <dgm:animLvl val="lvl"/>
        </dgm:presLayoutVars>
      </dgm:prSet>
      <dgm:spPr/>
    </dgm:pt>
    <dgm:pt modelId="{A8BEDE9D-0FAE-5E4A-BF01-02548730900D}" type="pres">
      <dgm:prSet presAssocID="{A18DB3CC-57B7-466A-884F-2532D4B02C6F}" presName="thickLine" presStyleLbl="alignNode1" presStyleIdx="0" presStyleCnt="6"/>
      <dgm:spPr/>
    </dgm:pt>
    <dgm:pt modelId="{A5627A58-026D-B448-9973-3A7FBA41D9AA}" type="pres">
      <dgm:prSet presAssocID="{A18DB3CC-57B7-466A-884F-2532D4B02C6F}" presName="horz1" presStyleCnt="0"/>
      <dgm:spPr/>
    </dgm:pt>
    <dgm:pt modelId="{5257282B-D7B5-2747-ABD6-EAD6056D3E6C}" type="pres">
      <dgm:prSet presAssocID="{A18DB3CC-57B7-466A-884F-2532D4B02C6F}" presName="tx1" presStyleLbl="revTx" presStyleIdx="0" presStyleCnt="6"/>
      <dgm:spPr/>
    </dgm:pt>
    <dgm:pt modelId="{B4D2CA32-AFE1-F945-940F-8ECCA17B6111}" type="pres">
      <dgm:prSet presAssocID="{A18DB3CC-57B7-466A-884F-2532D4B02C6F}" presName="vert1" presStyleCnt="0"/>
      <dgm:spPr/>
    </dgm:pt>
    <dgm:pt modelId="{BC53D427-196C-6F43-89BA-7B1913F230FD}" type="pres">
      <dgm:prSet presAssocID="{FC4FC8CC-738E-412B-8866-F53366F4B9FD}" presName="thickLine" presStyleLbl="alignNode1" presStyleIdx="1" presStyleCnt="6"/>
      <dgm:spPr/>
    </dgm:pt>
    <dgm:pt modelId="{ABD1B506-B152-EC47-8248-5A39B63FEC4A}" type="pres">
      <dgm:prSet presAssocID="{FC4FC8CC-738E-412B-8866-F53366F4B9FD}" presName="horz1" presStyleCnt="0"/>
      <dgm:spPr/>
    </dgm:pt>
    <dgm:pt modelId="{F22EF56B-3C04-AF4C-A2CB-DCB785BCCDE9}" type="pres">
      <dgm:prSet presAssocID="{FC4FC8CC-738E-412B-8866-F53366F4B9FD}" presName="tx1" presStyleLbl="revTx" presStyleIdx="1" presStyleCnt="6"/>
      <dgm:spPr/>
    </dgm:pt>
    <dgm:pt modelId="{E5DA57F2-0C74-6641-BCC9-57ACCD9AE90A}" type="pres">
      <dgm:prSet presAssocID="{FC4FC8CC-738E-412B-8866-F53366F4B9FD}" presName="vert1" presStyleCnt="0"/>
      <dgm:spPr/>
    </dgm:pt>
    <dgm:pt modelId="{B167F037-DFD7-8949-9E30-75363B9D5607}" type="pres">
      <dgm:prSet presAssocID="{E3CD75D9-B23C-4EFE-B2D9-6A03547A3B96}" presName="thickLine" presStyleLbl="alignNode1" presStyleIdx="2" presStyleCnt="6"/>
      <dgm:spPr/>
    </dgm:pt>
    <dgm:pt modelId="{6968EAC6-A0CA-824E-A6BB-E0A9DE85C885}" type="pres">
      <dgm:prSet presAssocID="{E3CD75D9-B23C-4EFE-B2D9-6A03547A3B96}" presName="horz1" presStyleCnt="0"/>
      <dgm:spPr/>
    </dgm:pt>
    <dgm:pt modelId="{FA60DD9C-F3E8-DE43-A715-37A51B19D245}" type="pres">
      <dgm:prSet presAssocID="{E3CD75D9-B23C-4EFE-B2D9-6A03547A3B96}" presName="tx1" presStyleLbl="revTx" presStyleIdx="2" presStyleCnt="6"/>
      <dgm:spPr/>
    </dgm:pt>
    <dgm:pt modelId="{5BD6E9D5-DB5F-C641-837A-7D5FD78F0F72}" type="pres">
      <dgm:prSet presAssocID="{E3CD75D9-B23C-4EFE-B2D9-6A03547A3B96}" presName="vert1" presStyleCnt="0"/>
      <dgm:spPr/>
    </dgm:pt>
    <dgm:pt modelId="{41DA4D76-AF77-F14A-9661-ACE9DEAFF1AA}" type="pres">
      <dgm:prSet presAssocID="{C83878FC-364E-40C6-B96B-831506F807B8}" presName="thickLine" presStyleLbl="alignNode1" presStyleIdx="3" presStyleCnt="6"/>
      <dgm:spPr/>
    </dgm:pt>
    <dgm:pt modelId="{BE840B3C-9FBB-E044-9407-5260032AB83D}" type="pres">
      <dgm:prSet presAssocID="{C83878FC-364E-40C6-B96B-831506F807B8}" presName="horz1" presStyleCnt="0"/>
      <dgm:spPr/>
    </dgm:pt>
    <dgm:pt modelId="{E92E26B7-AACD-3442-A753-2FC01B73CCCC}" type="pres">
      <dgm:prSet presAssocID="{C83878FC-364E-40C6-B96B-831506F807B8}" presName="tx1" presStyleLbl="revTx" presStyleIdx="3" presStyleCnt="6"/>
      <dgm:spPr/>
    </dgm:pt>
    <dgm:pt modelId="{1E20BC00-59A8-834C-8E31-9A0911AA0509}" type="pres">
      <dgm:prSet presAssocID="{C83878FC-364E-40C6-B96B-831506F807B8}" presName="vert1" presStyleCnt="0"/>
      <dgm:spPr/>
    </dgm:pt>
    <dgm:pt modelId="{C75918F8-0227-7E4E-BA98-CA3695E80104}" type="pres">
      <dgm:prSet presAssocID="{43026F88-224D-46E6-8B68-D94B726988C2}" presName="thickLine" presStyleLbl="alignNode1" presStyleIdx="4" presStyleCnt="6"/>
      <dgm:spPr/>
    </dgm:pt>
    <dgm:pt modelId="{D931229D-7BAB-CF49-ACD0-C0BFA1C9C5A9}" type="pres">
      <dgm:prSet presAssocID="{43026F88-224D-46E6-8B68-D94B726988C2}" presName="horz1" presStyleCnt="0"/>
      <dgm:spPr/>
    </dgm:pt>
    <dgm:pt modelId="{09058D8D-C2C0-854D-8D31-A85D6C9FFA88}" type="pres">
      <dgm:prSet presAssocID="{43026F88-224D-46E6-8B68-D94B726988C2}" presName="tx1" presStyleLbl="revTx" presStyleIdx="4" presStyleCnt="6"/>
      <dgm:spPr/>
    </dgm:pt>
    <dgm:pt modelId="{8B4830AA-F00B-224A-81B7-EEC29E45FC9E}" type="pres">
      <dgm:prSet presAssocID="{43026F88-224D-46E6-8B68-D94B726988C2}" presName="vert1" presStyleCnt="0"/>
      <dgm:spPr/>
    </dgm:pt>
    <dgm:pt modelId="{CECF9837-4A10-4C4F-A015-51E2DA286CA6}" type="pres">
      <dgm:prSet presAssocID="{52163F8B-4BED-448E-ABAF-0438EF49671A}" presName="thickLine" presStyleLbl="alignNode1" presStyleIdx="5" presStyleCnt="6"/>
      <dgm:spPr/>
    </dgm:pt>
    <dgm:pt modelId="{8C93E616-451A-AD46-B63F-3929E3DC52DF}" type="pres">
      <dgm:prSet presAssocID="{52163F8B-4BED-448E-ABAF-0438EF49671A}" presName="horz1" presStyleCnt="0"/>
      <dgm:spPr/>
    </dgm:pt>
    <dgm:pt modelId="{2E24C0D4-58D7-7641-9318-9429728F5E30}" type="pres">
      <dgm:prSet presAssocID="{52163F8B-4BED-448E-ABAF-0438EF49671A}" presName="tx1" presStyleLbl="revTx" presStyleIdx="5" presStyleCnt="6"/>
      <dgm:spPr/>
    </dgm:pt>
    <dgm:pt modelId="{8CB5A1A7-51CA-324B-B684-0FAB9BED6FE0}" type="pres">
      <dgm:prSet presAssocID="{52163F8B-4BED-448E-ABAF-0438EF49671A}" presName="vert1" presStyleCnt="0"/>
      <dgm:spPr/>
    </dgm:pt>
  </dgm:ptLst>
  <dgm:cxnLst>
    <dgm:cxn modelId="{D31DEE06-DCD0-1B46-9122-F754DB9EEDD5}" type="presOf" srcId="{43026F88-224D-46E6-8B68-D94B726988C2}" destId="{09058D8D-C2C0-854D-8D31-A85D6C9FFA88}" srcOrd="0" destOrd="0" presId="urn:microsoft.com/office/officeart/2008/layout/LinedList"/>
    <dgm:cxn modelId="{3037B408-EB57-4A5B-8196-8C1C84B3539D}" srcId="{B1B9C921-8336-4494-B759-7FD954EB3EF6}" destId="{52163F8B-4BED-448E-ABAF-0438EF49671A}" srcOrd="5" destOrd="0" parTransId="{41066DF4-9FE5-4279-8A4F-AF9CD0AA4BEE}" sibTransId="{3B570363-399D-46D7-BF57-C908461FF740}"/>
    <dgm:cxn modelId="{B173A724-A828-B648-9D32-F5CE06214E04}" type="presOf" srcId="{FC4FC8CC-738E-412B-8866-F53366F4B9FD}" destId="{F22EF56B-3C04-AF4C-A2CB-DCB785BCCDE9}" srcOrd="0" destOrd="0" presId="urn:microsoft.com/office/officeart/2008/layout/LinedList"/>
    <dgm:cxn modelId="{F15F8625-601B-4FA4-922A-DD0490E7D73D}" srcId="{B1B9C921-8336-4494-B759-7FD954EB3EF6}" destId="{A18DB3CC-57B7-466A-884F-2532D4B02C6F}" srcOrd="0" destOrd="0" parTransId="{8712E99C-2E34-43E2-B39A-42D91F577886}" sibTransId="{D02876EE-F39B-46D3-82E6-0D94E0A1E98D}"/>
    <dgm:cxn modelId="{0BE71A30-2994-594B-AB2A-90EFCCC731CA}" type="presOf" srcId="{E3CD75D9-B23C-4EFE-B2D9-6A03547A3B96}" destId="{FA60DD9C-F3E8-DE43-A715-37A51B19D245}" srcOrd="0" destOrd="0" presId="urn:microsoft.com/office/officeart/2008/layout/LinedList"/>
    <dgm:cxn modelId="{0267C94A-488D-4545-A625-9996FFC38D67}" srcId="{B1B9C921-8336-4494-B759-7FD954EB3EF6}" destId="{C83878FC-364E-40C6-B96B-831506F807B8}" srcOrd="3" destOrd="0" parTransId="{E0038E84-69DE-4D4E-A55D-3CABDE292640}" sibTransId="{7C5B70AA-D141-47A2-8481-681153F5A95B}"/>
    <dgm:cxn modelId="{C5E2236A-C219-469C-A584-9E38BF3ADEF5}" srcId="{B1B9C921-8336-4494-B759-7FD954EB3EF6}" destId="{FC4FC8CC-738E-412B-8866-F53366F4B9FD}" srcOrd="1" destOrd="0" parTransId="{1D7F92E1-987C-4D36-9859-2D2281C90103}" sibTransId="{F01D3C2B-847E-4A95-86A1-D291A2F8F2B5}"/>
    <dgm:cxn modelId="{0E09EC76-BC71-474B-B2A9-D291F71D2B56}" srcId="{B1B9C921-8336-4494-B759-7FD954EB3EF6}" destId="{43026F88-224D-46E6-8B68-D94B726988C2}" srcOrd="4" destOrd="0" parTransId="{B2F2E3B9-7BE3-4046-9685-08E92C533CA1}" sibTransId="{A45757CE-EBD2-4680-8627-DCF9A1A2D004}"/>
    <dgm:cxn modelId="{57541586-6980-774B-8079-061443B353D2}" type="presOf" srcId="{A18DB3CC-57B7-466A-884F-2532D4B02C6F}" destId="{5257282B-D7B5-2747-ABD6-EAD6056D3E6C}" srcOrd="0" destOrd="0" presId="urn:microsoft.com/office/officeart/2008/layout/LinedList"/>
    <dgm:cxn modelId="{83D0F69C-95A8-9A41-AFA5-77C5B10A4D39}" type="presOf" srcId="{C83878FC-364E-40C6-B96B-831506F807B8}" destId="{E92E26B7-AACD-3442-A753-2FC01B73CCCC}" srcOrd="0" destOrd="0" presId="urn:microsoft.com/office/officeart/2008/layout/LinedList"/>
    <dgm:cxn modelId="{58F268CF-CA42-43C5-BB06-49D081060A18}" srcId="{B1B9C921-8336-4494-B759-7FD954EB3EF6}" destId="{E3CD75D9-B23C-4EFE-B2D9-6A03547A3B96}" srcOrd="2" destOrd="0" parTransId="{E563A26B-1521-4BB9-BFD0-49DBB2DE9533}" sibTransId="{B89E3E4D-6FCD-45E8-B9F0-D72CC83B07F3}"/>
    <dgm:cxn modelId="{666E28D3-B93D-D142-8F4E-D6D8F0B313DA}" type="presOf" srcId="{B1B9C921-8336-4494-B759-7FD954EB3EF6}" destId="{6CC602DA-2D6E-1B44-B461-1442585327D0}" srcOrd="0" destOrd="0" presId="urn:microsoft.com/office/officeart/2008/layout/LinedList"/>
    <dgm:cxn modelId="{B8BCDCD4-E821-ED4C-8CE6-44F9BC1542E8}" type="presOf" srcId="{52163F8B-4BED-448E-ABAF-0438EF49671A}" destId="{2E24C0D4-58D7-7641-9318-9429728F5E30}" srcOrd="0" destOrd="0" presId="urn:microsoft.com/office/officeart/2008/layout/LinedList"/>
    <dgm:cxn modelId="{3A70C30A-00E9-B646-8FA8-97B7DF85E861}" type="presParOf" srcId="{6CC602DA-2D6E-1B44-B461-1442585327D0}" destId="{A8BEDE9D-0FAE-5E4A-BF01-02548730900D}" srcOrd="0" destOrd="0" presId="urn:microsoft.com/office/officeart/2008/layout/LinedList"/>
    <dgm:cxn modelId="{4B3828B1-9521-FD44-8313-B152D901DB5E}" type="presParOf" srcId="{6CC602DA-2D6E-1B44-B461-1442585327D0}" destId="{A5627A58-026D-B448-9973-3A7FBA41D9AA}" srcOrd="1" destOrd="0" presId="urn:microsoft.com/office/officeart/2008/layout/LinedList"/>
    <dgm:cxn modelId="{72CA7AD4-3866-BD45-BD60-0ABB14DDF5D1}" type="presParOf" srcId="{A5627A58-026D-B448-9973-3A7FBA41D9AA}" destId="{5257282B-D7B5-2747-ABD6-EAD6056D3E6C}" srcOrd="0" destOrd="0" presId="urn:microsoft.com/office/officeart/2008/layout/LinedList"/>
    <dgm:cxn modelId="{4D9F1084-86BE-3B48-BA8D-E78962BA1C83}" type="presParOf" srcId="{A5627A58-026D-B448-9973-3A7FBA41D9AA}" destId="{B4D2CA32-AFE1-F945-940F-8ECCA17B6111}" srcOrd="1" destOrd="0" presId="urn:microsoft.com/office/officeart/2008/layout/LinedList"/>
    <dgm:cxn modelId="{1E861B56-587A-8A41-9AFB-5F663F20E57A}" type="presParOf" srcId="{6CC602DA-2D6E-1B44-B461-1442585327D0}" destId="{BC53D427-196C-6F43-89BA-7B1913F230FD}" srcOrd="2" destOrd="0" presId="urn:microsoft.com/office/officeart/2008/layout/LinedList"/>
    <dgm:cxn modelId="{1C3E53F4-B09C-C542-A4C4-7EB5C0DA0691}" type="presParOf" srcId="{6CC602DA-2D6E-1B44-B461-1442585327D0}" destId="{ABD1B506-B152-EC47-8248-5A39B63FEC4A}" srcOrd="3" destOrd="0" presId="urn:microsoft.com/office/officeart/2008/layout/LinedList"/>
    <dgm:cxn modelId="{AD1D6158-AE1A-0540-9911-A1BDF0A53CFA}" type="presParOf" srcId="{ABD1B506-B152-EC47-8248-5A39B63FEC4A}" destId="{F22EF56B-3C04-AF4C-A2CB-DCB785BCCDE9}" srcOrd="0" destOrd="0" presId="urn:microsoft.com/office/officeart/2008/layout/LinedList"/>
    <dgm:cxn modelId="{9C024716-AB20-FD4A-93F0-7EC0698E2E41}" type="presParOf" srcId="{ABD1B506-B152-EC47-8248-5A39B63FEC4A}" destId="{E5DA57F2-0C74-6641-BCC9-57ACCD9AE90A}" srcOrd="1" destOrd="0" presId="urn:microsoft.com/office/officeart/2008/layout/LinedList"/>
    <dgm:cxn modelId="{BCD8200C-7BE1-6848-9C29-3B7EA164C560}" type="presParOf" srcId="{6CC602DA-2D6E-1B44-B461-1442585327D0}" destId="{B167F037-DFD7-8949-9E30-75363B9D5607}" srcOrd="4" destOrd="0" presId="urn:microsoft.com/office/officeart/2008/layout/LinedList"/>
    <dgm:cxn modelId="{6024166C-1E5C-E24E-8605-35F7A88ED938}" type="presParOf" srcId="{6CC602DA-2D6E-1B44-B461-1442585327D0}" destId="{6968EAC6-A0CA-824E-A6BB-E0A9DE85C885}" srcOrd="5" destOrd="0" presId="urn:microsoft.com/office/officeart/2008/layout/LinedList"/>
    <dgm:cxn modelId="{E4DEBF99-0FDF-F040-911E-BD018E4BB12A}" type="presParOf" srcId="{6968EAC6-A0CA-824E-A6BB-E0A9DE85C885}" destId="{FA60DD9C-F3E8-DE43-A715-37A51B19D245}" srcOrd="0" destOrd="0" presId="urn:microsoft.com/office/officeart/2008/layout/LinedList"/>
    <dgm:cxn modelId="{9841D120-5763-BF4A-843D-270EEBB9DF98}" type="presParOf" srcId="{6968EAC6-A0CA-824E-A6BB-E0A9DE85C885}" destId="{5BD6E9D5-DB5F-C641-837A-7D5FD78F0F72}" srcOrd="1" destOrd="0" presId="urn:microsoft.com/office/officeart/2008/layout/LinedList"/>
    <dgm:cxn modelId="{5BC2EB2A-3B0D-3C42-84FA-DFAE08A310AA}" type="presParOf" srcId="{6CC602DA-2D6E-1B44-B461-1442585327D0}" destId="{41DA4D76-AF77-F14A-9661-ACE9DEAFF1AA}" srcOrd="6" destOrd="0" presId="urn:microsoft.com/office/officeart/2008/layout/LinedList"/>
    <dgm:cxn modelId="{51F27330-B4BD-CB4A-BD17-61AC913F4211}" type="presParOf" srcId="{6CC602DA-2D6E-1B44-B461-1442585327D0}" destId="{BE840B3C-9FBB-E044-9407-5260032AB83D}" srcOrd="7" destOrd="0" presId="urn:microsoft.com/office/officeart/2008/layout/LinedList"/>
    <dgm:cxn modelId="{CC2C8949-724A-374C-AB18-8DA82A3CE69E}" type="presParOf" srcId="{BE840B3C-9FBB-E044-9407-5260032AB83D}" destId="{E92E26B7-AACD-3442-A753-2FC01B73CCCC}" srcOrd="0" destOrd="0" presId="urn:microsoft.com/office/officeart/2008/layout/LinedList"/>
    <dgm:cxn modelId="{FD8F9CDF-7A68-F343-AB08-542FCFB383AD}" type="presParOf" srcId="{BE840B3C-9FBB-E044-9407-5260032AB83D}" destId="{1E20BC00-59A8-834C-8E31-9A0911AA0509}" srcOrd="1" destOrd="0" presId="urn:microsoft.com/office/officeart/2008/layout/LinedList"/>
    <dgm:cxn modelId="{AD08467B-FF24-8B45-9ABA-86422705BCC7}" type="presParOf" srcId="{6CC602DA-2D6E-1B44-B461-1442585327D0}" destId="{C75918F8-0227-7E4E-BA98-CA3695E80104}" srcOrd="8" destOrd="0" presId="urn:microsoft.com/office/officeart/2008/layout/LinedList"/>
    <dgm:cxn modelId="{FD56C8E7-6EED-F14A-8B87-CAB1A1F13E22}" type="presParOf" srcId="{6CC602DA-2D6E-1B44-B461-1442585327D0}" destId="{D931229D-7BAB-CF49-ACD0-C0BFA1C9C5A9}" srcOrd="9" destOrd="0" presId="urn:microsoft.com/office/officeart/2008/layout/LinedList"/>
    <dgm:cxn modelId="{DD1AE6DC-D74F-D64F-A056-BC6E5666861F}" type="presParOf" srcId="{D931229D-7BAB-CF49-ACD0-C0BFA1C9C5A9}" destId="{09058D8D-C2C0-854D-8D31-A85D6C9FFA88}" srcOrd="0" destOrd="0" presId="urn:microsoft.com/office/officeart/2008/layout/LinedList"/>
    <dgm:cxn modelId="{E5B84E85-85FC-FA49-BA21-393FE2D773FF}" type="presParOf" srcId="{D931229D-7BAB-CF49-ACD0-C0BFA1C9C5A9}" destId="{8B4830AA-F00B-224A-81B7-EEC29E45FC9E}" srcOrd="1" destOrd="0" presId="urn:microsoft.com/office/officeart/2008/layout/LinedList"/>
    <dgm:cxn modelId="{792CC85E-C09B-E549-98C4-BAEEA62B0DD5}" type="presParOf" srcId="{6CC602DA-2D6E-1B44-B461-1442585327D0}" destId="{CECF9837-4A10-4C4F-A015-51E2DA286CA6}" srcOrd="10" destOrd="0" presId="urn:microsoft.com/office/officeart/2008/layout/LinedList"/>
    <dgm:cxn modelId="{BCA70817-C309-0848-98D9-E8761DCFEB74}" type="presParOf" srcId="{6CC602DA-2D6E-1B44-B461-1442585327D0}" destId="{8C93E616-451A-AD46-B63F-3929E3DC52DF}" srcOrd="11" destOrd="0" presId="urn:microsoft.com/office/officeart/2008/layout/LinedList"/>
    <dgm:cxn modelId="{F84C2081-737C-8246-8622-4EB960488427}" type="presParOf" srcId="{8C93E616-451A-AD46-B63F-3929E3DC52DF}" destId="{2E24C0D4-58D7-7641-9318-9429728F5E30}" srcOrd="0" destOrd="0" presId="urn:microsoft.com/office/officeart/2008/layout/LinedList"/>
    <dgm:cxn modelId="{4F3E0ECC-408E-AD46-9849-3822EB0AE31E}" type="presParOf" srcId="{8C93E616-451A-AD46-B63F-3929E3DC52DF}" destId="{8CB5A1A7-51CA-324B-B684-0FAB9BED6FE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538F398-2470-4F2B-98DF-73F2789714A8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D35C12A-9F09-4661-B630-4F276149959C}">
      <dgm:prSet/>
      <dgm:spPr/>
      <dgm:t>
        <a:bodyPr/>
        <a:lstStyle/>
        <a:p>
          <a:r>
            <a:rPr lang="en-US"/>
            <a:t>Mutual intelligibility between standard varieties is extremely high in spoken form, but falls to zero in written form</a:t>
          </a:r>
        </a:p>
      </dgm:t>
    </dgm:pt>
    <dgm:pt modelId="{8D915645-8205-450C-A6B3-95D4C9027F61}" type="parTrans" cxnId="{1F821383-4945-4708-8FF0-74112B3BDA89}">
      <dgm:prSet/>
      <dgm:spPr/>
      <dgm:t>
        <a:bodyPr/>
        <a:lstStyle/>
        <a:p>
          <a:endParaRPr lang="en-US"/>
        </a:p>
      </dgm:t>
    </dgm:pt>
    <dgm:pt modelId="{7E22BC31-E1F7-4C86-A935-4A8A190E9339}" type="sibTrans" cxnId="{1F821383-4945-4708-8FF0-74112B3BDA89}">
      <dgm:prSet/>
      <dgm:spPr/>
      <dgm:t>
        <a:bodyPr/>
        <a:lstStyle/>
        <a:p>
          <a:endParaRPr lang="en-US"/>
        </a:p>
      </dgm:t>
    </dgm:pt>
    <dgm:pt modelId="{9BEDB323-8EED-4658-AF45-19650D00DF8F}">
      <dgm:prSet/>
      <dgm:spPr/>
      <dgm:t>
        <a:bodyPr/>
        <a:lstStyle/>
        <a:p>
          <a:r>
            <a:rPr lang="en-US"/>
            <a:t>Tajikistan has ~10 million Persian speakers who cannot access any written media from the rest of the Persian-speaking world (~100 million)</a:t>
          </a:r>
        </a:p>
      </dgm:t>
    </dgm:pt>
    <dgm:pt modelId="{4BBCF453-904C-4532-BC22-58CBD52DA274}" type="parTrans" cxnId="{281DADFC-39A9-4CE2-9B5E-E26E537B2098}">
      <dgm:prSet/>
      <dgm:spPr/>
      <dgm:t>
        <a:bodyPr/>
        <a:lstStyle/>
        <a:p>
          <a:endParaRPr lang="en-US"/>
        </a:p>
      </dgm:t>
    </dgm:pt>
    <dgm:pt modelId="{1D7499E9-BD94-433E-8EFC-0ACA7FA8260D}" type="sibTrans" cxnId="{281DADFC-39A9-4CE2-9B5E-E26E537B2098}">
      <dgm:prSet/>
      <dgm:spPr/>
      <dgm:t>
        <a:bodyPr/>
        <a:lstStyle/>
        <a:p>
          <a:endParaRPr lang="en-US"/>
        </a:p>
      </dgm:t>
    </dgm:pt>
    <dgm:pt modelId="{9D9DC5D7-C2FF-BF49-800B-EEE998CDD09B}" type="pres">
      <dgm:prSet presAssocID="{6538F398-2470-4F2B-98DF-73F2789714A8}" presName="linear" presStyleCnt="0">
        <dgm:presLayoutVars>
          <dgm:animLvl val="lvl"/>
          <dgm:resizeHandles val="exact"/>
        </dgm:presLayoutVars>
      </dgm:prSet>
      <dgm:spPr/>
    </dgm:pt>
    <dgm:pt modelId="{1F779381-D0D2-D64E-A731-6B9E8CE6FD88}" type="pres">
      <dgm:prSet presAssocID="{BD35C12A-9F09-4661-B630-4F276149959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C5B1BC3-DFD7-C344-8DD2-CD5940D5E8C6}" type="pres">
      <dgm:prSet presAssocID="{7E22BC31-E1F7-4C86-A935-4A8A190E9339}" presName="spacer" presStyleCnt="0"/>
      <dgm:spPr/>
    </dgm:pt>
    <dgm:pt modelId="{04CDC386-C2EE-1442-8975-F99871799C2F}" type="pres">
      <dgm:prSet presAssocID="{9BEDB323-8EED-4658-AF45-19650D00DF8F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FB69A140-7374-274D-8172-D6DCB692ED9C}" type="presOf" srcId="{BD35C12A-9F09-4661-B630-4F276149959C}" destId="{1F779381-D0D2-D64E-A731-6B9E8CE6FD88}" srcOrd="0" destOrd="0" presId="urn:microsoft.com/office/officeart/2005/8/layout/vList2"/>
    <dgm:cxn modelId="{1F821383-4945-4708-8FF0-74112B3BDA89}" srcId="{6538F398-2470-4F2B-98DF-73F2789714A8}" destId="{BD35C12A-9F09-4661-B630-4F276149959C}" srcOrd="0" destOrd="0" parTransId="{8D915645-8205-450C-A6B3-95D4C9027F61}" sibTransId="{7E22BC31-E1F7-4C86-A935-4A8A190E9339}"/>
    <dgm:cxn modelId="{9C8F26AE-6073-4A4C-A848-31F7F4D8E222}" type="presOf" srcId="{6538F398-2470-4F2B-98DF-73F2789714A8}" destId="{9D9DC5D7-C2FF-BF49-800B-EEE998CDD09B}" srcOrd="0" destOrd="0" presId="urn:microsoft.com/office/officeart/2005/8/layout/vList2"/>
    <dgm:cxn modelId="{92F760F7-36B6-0047-9224-E06D945FAAEA}" type="presOf" srcId="{9BEDB323-8EED-4658-AF45-19650D00DF8F}" destId="{04CDC386-C2EE-1442-8975-F99871799C2F}" srcOrd="0" destOrd="0" presId="urn:microsoft.com/office/officeart/2005/8/layout/vList2"/>
    <dgm:cxn modelId="{281DADFC-39A9-4CE2-9B5E-E26E537B2098}" srcId="{6538F398-2470-4F2B-98DF-73F2789714A8}" destId="{9BEDB323-8EED-4658-AF45-19650D00DF8F}" srcOrd="1" destOrd="0" parTransId="{4BBCF453-904C-4532-BC22-58CBD52DA274}" sibTransId="{1D7499E9-BD94-433E-8EFC-0ACA7FA8260D}"/>
    <dgm:cxn modelId="{EAE1613A-5C33-3C44-A097-EF57D250BA59}" type="presParOf" srcId="{9D9DC5D7-C2FF-BF49-800B-EEE998CDD09B}" destId="{1F779381-D0D2-D64E-A731-6B9E8CE6FD88}" srcOrd="0" destOrd="0" presId="urn:microsoft.com/office/officeart/2005/8/layout/vList2"/>
    <dgm:cxn modelId="{507E9D30-B1A6-8F4B-A1F3-4E29700E3D95}" type="presParOf" srcId="{9D9DC5D7-C2FF-BF49-800B-EEE998CDD09B}" destId="{9C5B1BC3-DFD7-C344-8DD2-CD5940D5E8C6}" srcOrd="1" destOrd="0" presId="urn:microsoft.com/office/officeart/2005/8/layout/vList2"/>
    <dgm:cxn modelId="{3CABFAD2-2B10-CE44-8024-6E3377EBDD75}" type="presParOf" srcId="{9D9DC5D7-C2FF-BF49-800B-EEE998CDD09B}" destId="{04CDC386-C2EE-1442-8975-F99871799C2F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538F398-2470-4F2B-98DF-73F2789714A8}" type="doc">
      <dgm:prSet loTypeId="urn:microsoft.com/office/officeart/2008/layout/LinedList" loCatId="list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BD35C12A-9F09-4661-B630-4F276149959C}">
      <dgm:prSet/>
      <dgm:spPr/>
      <dgm:t>
        <a:bodyPr/>
        <a:lstStyle/>
        <a:p>
          <a:r>
            <a:rPr lang="en-US"/>
            <a:t>These two scripts CANNOT be transliterated on a one-to-one basis</a:t>
          </a:r>
        </a:p>
      </dgm:t>
    </dgm:pt>
    <dgm:pt modelId="{8D915645-8205-450C-A6B3-95D4C9027F61}" type="parTrans" cxnId="{1F821383-4945-4708-8FF0-74112B3BDA89}">
      <dgm:prSet/>
      <dgm:spPr/>
      <dgm:t>
        <a:bodyPr/>
        <a:lstStyle/>
        <a:p>
          <a:endParaRPr lang="en-US"/>
        </a:p>
      </dgm:t>
    </dgm:pt>
    <dgm:pt modelId="{7E22BC31-E1F7-4C86-A935-4A8A190E9339}" type="sibTrans" cxnId="{1F821383-4945-4708-8FF0-74112B3BDA89}">
      <dgm:prSet/>
      <dgm:spPr/>
      <dgm:t>
        <a:bodyPr/>
        <a:lstStyle/>
        <a:p>
          <a:endParaRPr lang="en-US"/>
        </a:p>
      </dgm:t>
    </dgm:pt>
    <dgm:pt modelId="{9BEDB323-8EED-4658-AF45-19650D00DF8F}">
      <dgm:prSet/>
      <dgm:spPr/>
      <dgm:t>
        <a:bodyPr/>
        <a:lstStyle/>
        <a:p>
          <a:r>
            <a:rPr lang="en-US" b="1"/>
            <a:t>Can a model be trained to transliterate between the two scripts?</a:t>
          </a:r>
          <a:endParaRPr lang="en-US"/>
        </a:p>
      </dgm:t>
    </dgm:pt>
    <dgm:pt modelId="{4BBCF453-904C-4532-BC22-58CBD52DA274}" type="parTrans" cxnId="{281DADFC-39A9-4CE2-9B5E-E26E537B2098}">
      <dgm:prSet/>
      <dgm:spPr/>
      <dgm:t>
        <a:bodyPr/>
        <a:lstStyle/>
        <a:p>
          <a:endParaRPr lang="en-US"/>
        </a:p>
      </dgm:t>
    </dgm:pt>
    <dgm:pt modelId="{1D7499E9-BD94-433E-8EFC-0ACA7FA8260D}" type="sibTrans" cxnId="{281DADFC-39A9-4CE2-9B5E-E26E537B2098}">
      <dgm:prSet/>
      <dgm:spPr/>
      <dgm:t>
        <a:bodyPr/>
        <a:lstStyle/>
        <a:p>
          <a:endParaRPr lang="en-US"/>
        </a:p>
      </dgm:t>
    </dgm:pt>
    <dgm:pt modelId="{6E41827F-0213-5B41-AC74-AD6A5602A8BB}" type="pres">
      <dgm:prSet presAssocID="{6538F398-2470-4F2B-98DF-73F2789714A8}" presName="vert0" presStyleCnt="0">
        <dgm:presLayoutVars>
          <dgm:dir/>
          <dgm:animOne val="branch"/>
          <dgm:animLvl val="lvl"/>
        </dgm:presLayoutVars>
      </dgm:prSet>
      <dgm:spPr/>
    </dgm:pt>
    <dgm:pt modelId="{B1915B4E-E513-754D-BB18-682449F91833}" type="pres">
      <dgm:prSet presAssocID="{BD35C12A-9F09-4661-B630-4F276149959C}" presName="thickLine" presStyleLbl="alignNode1" presStyleIdx="0" presStyleCnt="2"/>
      <dgm:spPr/>
    </dgm:pt>
    <dgm:pt modelId="{81A107A0-DBFD-2E41-BCD2-34136AE35FCC}" type="pres">
      <dgm:prSet presAssocID="{BD35C12A-9F09-4661-B630-4F276149959C}" presName="horz1" presStyleCnt="0"/>
      <dgm:spPr/>
    </dgm:pt>
    <dgm:pt modelId="{65E6D6B0-C402-BB43-8F48-1DF56EC12CF4}" type="pres">
      <dgm:prSet presAssocID="{BD35C12A-9F09-4661-B630-4F276149959C}" presName="tx1" presStyleLbl="revTx" presStyleIdx="0" presStyleCnt="2"/>
      <dgm:spPr/>
    </dgm:pt>
    <dgm:pt modelId="{BB58BE0B-B35A-5E43-BFE3-CB0F28EB3FC0}" type="pres">
      <dgm:prSet presAssocID="{BD35C12A-9F09-4661-B630-4F276149959C}" presName="vert1" presStyleCnt="0"/>
      <dgm:spPr/>
    </dgm:pt>
    <dgm:pt modelId="{B9E9F744-4D00-6A48-A57A-815755FA217D}" type="pres">
      <dgm:prSet presAssocID="{9BEDB323-8EED-4658-AF45-19650D00DF8F}" presName="thickLine" presStyleLbl="alignNode1" presStyleIdx="1" presStyleCnt="2"/>
      <dgm:spPr/>
    </dgm:pt>
    <dgm:pt modelId="{635EBAFC-E15D-E848-9EED-531B236635CD}" type="pres">
      <dgm:prSet presAssocID="{9BEDB323-8EED-4658-AF45-19650D00DF8F}" presName="horz1" presStyleCnt="0"/>
      <dgm:spPr/>
    </dgm:pt>
    <dgm:pt modelId="{D6BED232-9CA6-794D-905C-943CF1E42C82}" type="pres">
      <dgm:prSet presAssocID="{9BEDB323-8EED-4658-AF45-19650D00DF8F}" presName="tx1" presStyleLbl="revTx" presStyleIdx="1" presStyleCnt="2"/>
      <dgm:spPr/>
    </dgm:pt>
    <dgm:pt modelId="{710532CD-37D3-9549-9FD0-93501899738B}" type="pres">
      <dgm:prSet presAssocID="{9BEDB323-8EED-4658-AF45-19650D00DF8F}" presName="vert1" presStyleCnt="0"/>
      <dgm:spPr/>
    </dgm:pt>
  </dgm:ptLst>
  <dgm:cxnLst>
    <dgm:cxn modelId="{89D2FF30-C6B2-F14A-92B2-23637E2EAAB4}" type="presOf" srcId="{9BEDB323-8EED-4658-AF45-19650D00DF8F}" destId="{D6BED232-9CA6-794D-905C-943CF1E42C82}" srcOrd="0" destOrd="0" presId="urn:microsoft.com/office/officeart/2008/layout/LinedList"/>
    <dgm:cxn modelId="{1F821383-4945-4708-8FF0-74112B3BDA89}" srcId="{6538F398-2470-4F2B-98DF-73F2789714A8}" destId="{BD35C12A-9F09-4661-B630-4F276149959C}" srcOrd="0" destOrd="0" parTransId="{8D915645-8205-450C-A6B3-95D4C9027F61}" sibTransId="{7E22BC31-E1F7-4C86-A935-4A8A190E9339}"/>
    <dgm:cxn modelId="{11129BD4-EE88-3341-B025-2A3635AB6AD6}" type="presOf" srcId="{BD35C12A-9F09-4661-B630-4F276149959C}" destId="{65E6D6B0-C402-BB43-8F48-1DF56EC12CF4}" srcOrd="0" destOrd="0" presId="urn:microsoft.com/office/officeart/2008/layout/LinedList"/>
    <dgm:cxn modelId="{CFB554E2-B1F0-054A-823C-856E1139E731}" type="presOf" srcId="{6538F398-2470-4F2B-98DF-73F2789714A8}" destId="{6E41827F-0213-5B41-AC74-AD6A5602A8BB}" srcOrd="0" destOrd="0" presId="urn:microsoft.com/office/officeart/2008/layout/LinedList"/>
    <dgm:cxn modelId="{281DADFC-39A9-4CE2-9B5E-E26E537B2098}" srcId="{6538F398-2470-4F2B-98DF-73F2789714A8}" destId="{9BEDB323-8EED-4658-AF45-19650D00DF8F}" srcOrd="1" destOrd="0" parTransId="{4BBCF453-904C-4532-BC22-58CBD52DA274}" sibTransId="{1D7499E9-BD94-433E-8EFC-0ACA7FA8260D}"/>
    <dgm:cxn modelId="{68415596-A872-F444-AB43-9A0E0D749041}" type="presParOf" srcId="{6E41827F-0213-5B41-AC74-AD6A5602A8BB}" destId="{B1915B4E-E513-754D-BB18-682449F91833}" srcOrd="0" destOrd="0" presId="urn:microsoft.com/office/officeart/2008/layout/LinedList"/>
    <dgm:cxn modelId="{E64CE89C-C8D1-8F4E-9E63-6029D790615D}" type="presParOf" srcId="{6E41827F-0213-5B41-AC74-AD6A5602A8BB}" destId="{81A107A0-DBFD-2E41-BCD2-34136AE35FCC}" srcOrd="1" destOrd="0" presId="urn:microsoft.com/office/officeart/2008/layout/LinedList"/>
    <dgm:cxn modelId="{504ABAED-CA45-EE42-93B0-BB5EC7C3AC21}" type="presParOf" srcId="{81A107A0-DBFD-2E41-BCD2-34136AE35FCC}" destId="{65E6D6B0-C402-BB43-8F48-1DF56EC12CF4}" srcOrd="0" destOrd="0" presId="urn:microsoft.com/office/officeart/2008/layout/LinedList"/>
    <dgm:cxn modelId="{C01F6865-E61E-1D41-A684-219CA447A91A}" type="presParOf" srcId="{81A107A0-DBFD-2E41-BCD2-34136AE35FCC}" destId="{BB58BE0B-B35A-5E43-BFE3-CB0F28EB3FC0}" srcOrd="1" destOrd="0" presId="urn:microsoft.com/office/officeart/2008/layout/LinedList"/>
    <dgm:cxn modelId="{CABCBBCA-4D48-1442-BF88-AC15DE21541C}" type="presParOf" srcId="{6E41827F-0213-5B41-AC74-AD6A5602A8BB}" destId="{B9E9F744-4D00-6A48-A57A-815755FA217D}" srcOrd="2" destOrd="0" presId="urn:microsoft.com/office/officeart/2008/layout/LinedList"/>
    <dgm:cxn modelId="{6E6047B4-CDD8-A042-B1CC-1F0E01AB6805}" type="presParOf" srcId="{6E41827F-0213-5B41-AC74-AD6A5602A8BB}" destId="{635EBAFC-E15D-E848-9EED-531B236635CD}" srcOrd="3" destOrd="0" presId="urn:microsoft.com/office/officeart/2008/layout/LinedList"/>
    <dgm:cxn modelId="{62B73AF1-0D98-1B45-A8F1-6EB320970834}" type="presParOf" srcId="{635EBAFC-E15D-E848-9EED-531B236635CD}" destId="{D6BED232-9CA6-794D-905C-943CF1E42C82}" srcOrd="0" destOrd="0" presId="urn:microsoft.com/office/officeart/2008/layout/LinedList"/>
    <dgm:cxn modelId="{1866A186-26F6-4048-BEA7-C7F1DFFF2889}" type="presParOf" srcId="{635EBAFC-E15D-E848-9EED-531B236635CD}" destId="{710532CD-37D3-9549-9FD0-93501899738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1A03EDD-F9BA-40C3-BFF4-6A390E5A427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A3F9CF73-36F9-4D08-9539-53428911073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Perso-Arabic script is an (impure) abjad</a:t>
          </a:r>
        </a:p>
      </dgm:t>
    </dgm:pt>
    <dgm:pt modelId="{F3E5F4AD-BB20-41BF-B5BE-3571D24B8AFB}" type="parTrans" cxnId="{599CBCF8-8224-461B-A52B-5F471A941325}">
      <dgm:prSet/>
      <dgm:spPr/>
      <dgm:t>
        <a:bodyPr/>
        <a:lstStyle/>
        <a:p>
          <a:endParaRPr lang="en-US"/>
        </a:p>
      </dgm:t>
    </dgm:pt>
    <dgm:pt modelId="{99427748-E3F7-4C69-8466-619B975A1C19}" type="sibTrans" cxnId="{599CBCF8-8224-461B-A52B-5F471A941325}">
      <dgm:prSet/>
      <dgm:spPr/>
      <dgm:t>
        <a:bodyPr/>
        <a:lstStyle/>
        <a:p>
          <a:endParaRPr lang="en-US"/>
        </a:p>
      </dgm:t>
    </dgm:pt>
    <dgm:pt modelId="{3673B233-4FC2-48BD-A48D-FCB647EB4B2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Vowels are often unwritten and ambiguous</a:t>
          </a:r>
        </a:p>
      </dgm:t>
    </dgm:pt>
    <dgm:pt modelId="{2F8E156B-FFAB-4BB2-8C11-8FA07CCA4632}" type="parTrans" cxnId="{02AB9EB9-75B4-44B2-BA8F-563B233A8013}">
      <dgm:prSet/>
      <dgm:spPr/>
      <dgm:t>
        <a:bodyPr/>
        <a:lstStyle/>
        <a:p>
          <a:endParaRPr lang="en-US"/>
        </a:p>
      </dgm:t>
    </dgm:pt>
    <dgm:pt modelId="{A5F16D09-F980-46DA-9B9A-C02096C6E782}" type="sibTrans" cxnId="{02AB9EB9-75B4-44B2-BA8F-563B233A8013}">
      <dgm:prSet/>
      <dgm:spPr/>
      <dgm:t>
        <a:bodyPr/>
        <a:lstStyle/>
        <a:p>
          <a:endParaRPr lang="en-US"/>
        </a:p>
      </dgm:t>
    </dgm:pt>
    <dgm:pt modelId="{37B8CF7C-67D9-43D7-8FC2-E38B88ED29D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Tajik-Cyrillic script is an Alphabet</a:t>
          </a:r>
        </a:p>
      </dgm:t>
    </dgm:pt>
    <dgm:pt modelId="{758AB66A-89FE-4BFE-9E77-746F50FEAB31}" type="parTrans" cxnId="{B8247D87-3338-4F29-8342-EAC6705D2788}">
      <dgm:prSet/>
      <dgm:spPr/>
      <dgm:t>
        <a:bodyPr/>
        <a:lstStyle/>
        <a:p>
          <a:endParaRPr lang="en-US"/>
        </a:p>
      </dgm:t>
    </dgm:pt>
    <dgm:pt modelId="{8ABEC4C2-A62A-482E-8016-C1A48FC87596}" type="sibTrans" cxnId="{B8247D87-3338-4F29-8342-EAC6705D2788}">
      <dgm:prSet/>
      <dgm:spPr/>
      <dgm:t>
        <a:bodyPr/>
        <a:lstStyle/>
        <a:p>
          <a:endParaRPr lang="en-US"/>
        </a:p>
      </dgm:t>
    </dgm:pt>
    <dgm:pt modelId="{839A5288-F09E-4EC2-AF35-11CDAF5A49E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Phonetic</a:t>
          </a:r>
        </a:p>
      </dgm:t>
    </dgm:pt>
    <dgm:pt modelId="{1F4F22AA-8697-47D6-BCDB-971AE9DB46EE}" type="parTrans" cxnId="{ED8DF106-FBE4-4EE9-A41A-147F93ED39DD}">
      <dgm:prSet/>
      <dgm:spPr/>
      <dgm:t>
        <a:bodyPr/>
        <a:lstStyle/>
        <a:p>
          <a:endParaRPr lang="en-US"/>
        </a:p>
      </dgm:t>
    </dgm:pt>
    <dgm:pt modelId="{B93D77B5-5373-42B5-8E16-26B66C785FE4}" type="sibTrans" cxnId="{ED8DF106-FBE4-4EE9-A41A-147F93ED39DD}">
      <dgm:prSet/>
      <dgm:spPr/>
      <dgm:t>
        <a:bodyPr/>
        <a:lstStyle/>
        <a:p>
          <a:endParaRPr lang="en-US"/>
        </a:p>
      </dgm:t>
    </dgm:pt>
    <dgm:pt modelId="{5C828E19-31B5-4850-9DA7-D32B0E48CE09}" type="pres">
      <dgm:prSet presAssocID="{A1A03EDD-F9BA-40C3-BFF4-6A390E5A427E}" presName="root" presStyleCnt="0">
        <dgm:presLayoutVars>
          <dgm:dir/>
          <dgm:resizeHandles val="exact"/>
        </dgm:presLayoutVars>
      </dgm:prSet>
      <dgm:spPr/>
    </dgm:pt>
    <dgm:pt modelId="{EF539213-CB28-42E7-9565-1505A7C22365}" type="pres">
      <dgm:prSet presAssocID="{A3F9CF73-36F9-4D08-9539-534289110739}" presName="compNode" presStyleCnt="0"/>
      <dgm:spPr/>
    </dgm:pt>
    <dgm:pt modelId="{9CF654D7-14AB-4B1F-9290-62D161AA78A5}" type="pres">
      <dgm:prSet presAssocID="{A3F9CF73-36F9-4D08-9539-534289110739}" presName="bgRect" presStyleLbl="bgShp" presStyleIdx="0" presStyleCnt="2"/>
      <dgm:spPr/>
    </dgm:pt>
    <dgm:pt modelId="{AC676C6D-A9C2-4050-8ECD-66DAF4D21571}" type="pres">
      <dgm:prSet presAssocID="{A3F9CF73-36F9-4D08-9539-53428911073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CA155609-C846-471B-8BA8-7B3B2857C79E}" type="pres">
      <dgm:prSet presAssocID="{A3F9CF73-36F9-4D08-9539-534289110739}" presName="spaceRect" presStyleCnt="0"/>
      <dgm:spPr/>
    </dgm:pt>
    <dgm:pt modelId="{F084D599-6028-41D5-8B2F-6CA863EFB702}" type="pres">
      <dgm:prSet presAssocID="{A3F9CF73-36F9-4D08-9539-534289110739}" presName="parTx" presStyleLbl="revTx" presStyleIdx="0" presStyleCnt="4">
        <dgm:presLayoutVars>
          <dgm:chMax val="0"/>
          <dgm:chPref val="0"/>
        </dgm:presLayoutVars>
      </dgm:prSet>
      <dgm:spPr/>
    </dgm:pt>
    <dgm:pt modelId="{9F037752-9539-4ABB-B1F2-8B975BF3A7F7}" type="pres">
      <dgm:prSet presAssocID="{A3F9CF73-36F9-4D08-9539-534289110739}" presName="desTx" presStyleLbl="revTx" presStyleIdx="1" presStyleCnt="4">
        <dgm:presLayoutVars/>
      </dgm:prSet>
      <dgm:spPr/>
    </dgm:pt>
    <dgm:pt modelId="{4563B781-3623-441A-9D31-F46723757059}" type="pres">
      <dgm:prSet presAssocID="{99427748-E3F7-4C69-8466-619B975A1C19}" presName="sibTrans" presStyleCnt="0"/>
      <dgm:spPr/>
    </dgm:pt>
    <dgm:pt modelId="{CA4E0F6F-45BC-411D-8F06-321FCE4B0B3E}" type="pres">
      <dgm:prSet presAssocID="{37B8CF7C-67D9-43D7-8FC2-E38B88ED29DC}" presName="compNode" presStyleCnt="0"/>
      <dgm:spPr/>
    </dgm:pt>
    <dgm:pt modelId="{4FB6B83E-2179-4866-8204-E074F35389B3}" type="pres">
      <dgm:prSet presAssocID="{37B8CF7C-67D9-43D7-8FC2-E38B88ED29DC}" presName="bgRect" presStyleLbl="bgShp" presStyleIdx="1" presStyleCnt="2"/>
      <dgm:spPr/>
    </dgm:pt>
    <dgm:pt modelId="{353A8F1C-0D02-4641-9677-6D2656340B5D}" type="pres">
      <dgm:prSet presAssocID="{37B8CF7C-67D9-43D7-8FC2-E38B88ED29DC}" presName="iconRect" presStyleLbl="nod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CF3AE285-FF88-41A4-A6B0-B14F5F0B9094}" type="pres">
      <dgm:prSet presAssocID="{37B8CF7C-67D9-43D7-8FC2-E38B88ED29DC}" presName="spaceRect" presStyleCnt="0"/>
      <dgm:spPr/>
    </dgm:pt>
    <dgm:pt modelId="{ED372D38-D2D5-4D1E-8A84-3AC6098B8DB7}" type="pres">
      <dgm:prSet presAssocID="{37B8CF7C-67D9-43D7-8FC2-E38B88ED29DC}" presName="parTx" presStyleLbl="revTx" presStyleIdx="2" presStyleCnt="4">
        <dgm:presLayoutVars>
          <dgm:chMax val="0"/>
          <dgm:chPref val="0"/>
        </dgm:presLayoutVars>
      </dgm:prSet>
      <dgm:spPr/>
    </dgm:pt>
    <dgm:pt modelId="{B61E6FF3-9887-4ADF-8E4C-FF03E06E23D1}" type="pres">
      <dgm:prSet presAssocID="{37B8CF7C-67D9-43D7-8FC2-E38B88ED29DC}" presName="desTx" presStyleLbl="revTx" presStyleIdx="3" presStyleCnt="4">
        <dgm:presLayoutVars/>
      </dgm:prSet>
      <dgm:spPr/>
    </dgm:pt>
  </dgm:ptLst>
  <dgm:cxnLst>
    <dgm:cxn modelId="{ED8DF106-FBE4-4EE9-A41A-147F93ED39DD}" srcId="{37B8CF7C-67D9-43D7-8FC2-E38B88ED29DC}" destId="{839A5288-F09E-4EC2-AF35-11CDAF5A49E8}" srcOrd="0" destOrd="0" parTransId="{1F4F22AA-8697-47D6-BCDB-971AE9DB46EE}" sibTransId="{B93D77B5-5373-42B5-8E16-26B66C785FE4}"/>
    <dgm:cxn modelId="{812B8F32-99D9-F347-80A2-E1EFC0F0D1D0}" type="presOf" srcId="{37B8CF7C-67D9-43D7-8FC2-E38B88ED29DC}" destId="{ED372D38-D2D5-4D1E-8A84-3AC6098B8DB7}" srcOrd="0" destOrd="0" presId="urn:microsoft.com/office/officeart/2018/2/layout/IconVerticalSolidList"/>
    <dgm:cxn modelId="{7FD9E270-4DF6-894A-A209-506CEB4B3442}" type="presOf" srcId="{3673B233-4FC2-48BD-A48D-FCB647EB4B26}" destId="{9F037752-9539-4ABB-B1F2-8B975BF3A7F7}" srcOrd="0" destOrd="0" presId="urn:microsoft.com/office/officeart/2018/2/layout/IconVerticalSolidList"/>
    <dgm:cxn modelId="{B8247D87-3338-4F29-8342-EAC6705D2788}" srcId="{A1A03EDD-F9BA-40C3-BFF4-6A390E5A427E}" destId="{37B8CF7C-67D9-43D7-8FC2-E38B88ED29DC}" srcOrd="1" destOrd="0" parTransId="{758AB66A-89FE-4BFE-9E77-746F50FEAB31}" sibTransId="{8ABEC4C2-A62A-482E-8016-C1A48FC87596}"/>
    <dgm:cxn modelId="{23A2198A-D0EE-CA41-BB53-AC6C158D5B61}" type="presOf" srcId="{A3F9CF73-36F9-4D08-9539-534289110739}" destId="{F084D599-6028-41D5-8B2F-6CA863EFB702}" srcOrd="0" destOrd="0" presId="urn:microsoft.com/office/officeart/2018/2/layout/IconVerticalSolidList"/>
    <dgm:cxn modelId="{7669729B-3889-0244-AF89-40F09AFF9B6B}" type="presOf" srcId="{839A5288-F09E-4EC2-AF35-11CDAF5A49E8}" destId="{B61E6FF3-9887-4ADF-8E4C-FF03E06E23D1}" srcOrd="0" destOrd="0" presId="urn:microsoft.com/office/officeart/2018/2/layout/IconVerticalSolidList"/>
    <dgm:cxn modelId="{F95106A3-EC90-2D4D-9F92-B0030215F03B}" type="presOf" srcId="{A1A03EDD-F9BA-40C3-BFF4-6A390E5A427E}" destId="{5C828E19-31B5-4850-9DA7-D32B0E48CE09}" srcOrd="0" destOrd="0" presId="urn:microsoft.com/office/officeart/2018/2/layout/IconVerticalSolidList"/>
    <dgm:cxn modelId="{02AB9EB9-75B4-44B2-BA8F-563B233A8013}" srcId="{A3F9CF73-36F9-4D08-9539-534289110739}" destId="{3673B233-4FC2-48BD-A48D-FCB647EB4B26}" srcOrd="0" destOrd="0" parTransId="{2F8E156B-FFAB-4BB2-8C11-8FA07CCA4632}" sibTransId="{A5F16D09-F980-46DA-9B9A-C02096C6E782}"/>
    <dgm:cxn modelId="{599CBCF8-8224-461B-A52B-5F471A941325}" srcId="{A1A03EDD-F9BA-40C3-BFF4-6A390E5A427E}" destId="{A3F9CF73-36F9-4D08-9539-534289110739}" srcOrd="0" destOrd="0" parTransId="{F3E5F4AD-BB20-41BF-B5BE-3571D24B8AFB}" sibTransId="{99427748-E3F7-4C69-8466-619B975A1C19}"/>
    <dgm:cxn modelId="{6553F0B5-F245-1740-A2FA-9A5E242FDE92}" type="presParOf" srcId="{5C828E19-31B5-4850-9DA7-D32B0E48CE09}" destId="{EF539213-CB28-42E7-9565-1505A7C22365}" srcOrd="0" destOrd="0" presId="urn:microsoft.com/office/officeart/2018/2/layout/IconVerticalSolidList"/>
    <dgm:cxn modelId="{1387361C-AECF-664F-BBFF-0E3783A14862}" type="presParOf" srcId="{EF539213-CB28-42E7-9565-1505A7C22365}" destId="{9CF654D7-14AB-4B1F-9290-62D161AA78A5}" srcOrd="0" destOrd="0" presId="urn:microsoft.com/office/officeart/2018/2/layout/IconVerticalSolidList"/>
    <dgm:cxn modelId="{C05D6E2D-BDE4-8549-BFCD-41F825CE7576}" type="presParOf" srcId="{EF539213-CB28-42E7-9565-1505A7C22365}" destId="{AC676C6D-A9C2-4050-8ECD-66DAF4D21571}" srcOrd="1" destOrd="0" presId="urn:microsoft.com/office/officeart/2018/2/layout/IconVerticalSolidList"/>
    <dgm:cxn modelId="{8C7EA6B9-F77A-B84A-AC22-1248036DA74B}" type="presParOf" srcId="{EF539213-CB28-42E7-9565-1505A7C22365}" destId="{CA155609-C846-471B-8BA8-7B3B2857C79E}" srcOrd="2" destOrd="0" presId="urn:microsoft.com/office/officeart/2018/2/layout/IconVerticalSolidList"/>
    <dgm:cxn modelId="{7077C2FF-D0FC-4645-8A14-0E0B4C66B71D}" type="presParOf" srcId="{EF539213-CB28-42E7-9565-1505A7C22365}" destId="{F084D599-6028-41D5-8B2F-6CA863EFB702}" srcOrd="3" destOrd="0" presId="urn:microsoft.com/office/officeart/2018/2/layout/IconVerticalSolidList"/>
    <dgm:cxn modelId="{C5A103CC-93C1-C34E-AFBD-8E20BDDAAD8E}" type="presParOf" srcId="{EF539213-CB28-42E7-9565-1505A7C22365}" destId="{9F037752-9539-4ABB-B1F2-8B975BF3A7F7}" srcOrd="4" destOrd="0" presId="urn:microsoft.com/office/officeart/2018/2/layout/IconVerticalSolidList"/>
    <dgm:cxn modelId="{B9046BD1-AAC7-1644-8D59-19CACFD0DDCE}" type="presParOf" srcId="{5C828E19-31B5-4850-9DA7-D32B0E48CE09}" destId="{4563B781-3623-441A-9D31-F46723757059}" srcOrd="1" destOrd="0" presId="urn:microsoft.com/office/officeart/2018/2/layout/IconVerticalSolidList"/>
    <dgm:cxn modelId="{A80D69C3-97E8-9B42-ADF5-32830C240B0F}" type="presParOf" srcId="{5C828E19-31B5-4850-9DA7-D32B0E48CE09}" destId="{CA4E0F6F-45BC-411D-8F06-321FCE4B0B3E}" srcOrd="2" destOrd="0" presId="urn:microsoft.com/office/officeart/2018/2/layout/IconVerticalSolidList"/>
    <dgm:cxn modelId="{CAAC1CAB-6A74-BC4A-BAA6-98B527066C72}" type="presParOf" srcId="{CA4E0F6F-45BC-411D-8F06-321FCE4B0B3E}" destId="{4FB6B83E-2179-4866-8204-E074F35389B3}" srcOrd="0" destOrd="0" presId="urn:microsoft.com/office/officeart/2018/2/layout/IconVerticalSolidList"/>
    <dgm:cxn modelId="{9402E6B9-0452-224A-A54B-C73C1A60FB02}" type="presParOf" srcId="{CA4E0F6F-45BC-411D-8F06-321FCE4B0B3E}" destId="{353A8F1C-0D02-4641-9677-6D2656340B5D}" srcOrd="1" destOrd="0" presId="urn:microsoft.com/office/officeart/2018/2/layout/IconVerticalSolidList"/>
    <dgm:cxn modelId="{B9C4C79F-FE44-F041-9744-CF7AC16920F4}" type="presParOf" srcId="{CA4E0F6F-45BC-411D-8F06-321FCE4B0B3E}" destId="{CF3AE285-FF88-41A4-A6B0-B14F5F0B9094}" srcOrd="2" destOrd="0" presId="urn:microsoft.com/office/officeart/2018/2/layout/IconVerticalSolidList"/>
    <dgm:cxn modelId="{46B29B3E-C76E-A145-8350-906279FF242F}" type="presParOf" srcId="{CA4E0F6F-45BC-411D-8F06-321FCE4B0B3E}" destId="{ED372D38-D2D5-4D1E-8A84-3AC6098B8DB7}" srcOrd="3" destOrd="0" presId="urn:microsoft.com/office/officeart/2018/2/layout/IconVerticalSolidList"/>
    <dgm:cxn modelId="{7AF20AFC-DF16-3246-B813-66D31758015C}" type="presParOf" srcId="{CA4E0F6F-45BC-411D-8F06-321FCE4B0B3E}" destId="{B61E6FF3-9887-4ADF-8E4C-FF03E06E23D1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D4523FB-B7DC-4F22-9F04-CDFF36A491FA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A8D3B87-A043-4835-8FF6-DBDB8D60312B}">
      <dgm:prSet/>
      <dgm:spPr/>
      <dgm:t>
        <a:bodyPr/>
        <a:lstStyle/>
        <a:p>
          <a:r>
            <a:rPr lang="en-US" dirty="0"/>
            <a:t>Problem: Lack of Tajik-Farsi parallel corpora to work with</a:t>
          </a:r>
        </a:p>
      </dgm:t>
    </dgm:pt>
    <dgm:pt modelId="{3BB3AAD1-CC65-4F23-81FA-A1C768FC4DD6}" type="parTrans" cxnId="{56F1DB8A-4A95-4769-A724-DACF680EFA9C}">
      <dgm:prSet/>
      <dgm:spPr/>
      <dgm:t>
        <a:bodyPr/>
        <a:lstStyle/>
        <a:p>
          <a:endParaRPr lang="en-US"/>
        </a:p>
      </dgm:t>
    </dgm:pt>
    <dgm:pt modelId="{AB274222-DFE7-46C1-9C48-022DC3E27BF8}" type="sibTrans" cxnId="{56F1DB8A-4A95-4769-A724-DACF680EFA9C}">
      <dgm:prSet phldrT="1"/>
      <dgm:spPr/>
      <dgm:t>
        <a:bodyPr/>
        <a:lstStyle/>
        <a:p>
          <a:r>
            <a:rPr lang="en-US"/>
            <a:t>1</a:t>
          </a:r>
        </a:p>
      </dgm:t>
    </dgm:pt>
    <dgm:pt modelId="{CA05B83B-F586-4C07-8C15-FA82D782C8A9}">
      <dgm:prSet/>
      <dgm:spPr/>
      <dgm:t>
        <a:bodyPr/>
        <a:lstStyle/>
        <a:p>
          <a:r>
            <a:rPr lang="en-US" dirty="0"/>
            <a:t>Complication: Any parallel corpora we needs to have the </a:t>
          </a:r>
          <a:r>
            <a:rPr lang="en-US" b="1" u="sng" dirty="0"/>
            <a:t>exact same </a:t>
          </a:r>
          <a:r>
            <a:rPr lang="en-US" dirty="0"/>
            <a:t>phrasing (or as close as we can get)</a:t>
          </a:r>
        </a:p>
      </dgm:t>
    </dgm:pt>
    <dgm:pt modelId="{6DB32221-C3CB-42AB-B221-D5BA4927B818}" type="parTrans" cxnId="{48A46E31-1A5E-4BE5-9FF8-98DB4C0744CE}">
      <dgm:prSet/>
      <dgm:spPr/>
      <dgm:t>
        <a:bodyPr/>
        <a:lstStyle/>
        <a:p>
          <a:endParaRPr lang="en-US"/>
        </a:p>
      </dgm:t>
    </dgm:pt>
    <dgm:pt modelId="{490BA620-3C59-4BE8-AE38-9EA96C8F12F9}" type="sibTrans" cxnId="{48A46E31-1A5E-4BE5-9FF8-98DB4C0744CE}">
      <dgm:prSet phldrT="2"/>
      <dgm:spPr/>
      <dgm:t>
        <a:bodyPr/>
        <a:lstStyle/>
        <a:p>
          <a:r>
            <a:rPr lang="en-US"/>
            <a:t>2</a:t>
          </a:r>
        </a:p>
      </dgm:t>
    </dgm:pt>
    <dgm:pt modelId="{15DE4D36-A663-41EB-B8CD-0D4EF7146FD6}">
      <dgm:prSet/>
      <dgm:spPr/>
      <dgm:t>
        <a:bodyPr/>
        <a:lstStyle/>
        <a:p>
          <a:r>
            <a:rPr lang="en-US" dirty="0"/>
            <a:t>Solution: Blog posts and articles written in both scripts</a:t>
          </a:r>
        </a:p>
      </dgm:t>
    </dgm:pt>
    <dgm:pt modelId="{8B56B55F-3DA5-40C6-AE22-B4410566E107}" type="parTrans" cxnId="{3874DF40-7608-4C77-ABD6-4D28ABCB00C8}">
      <dgm:prSet/>
      <dgm:spPr/>
      <dgm:t>
        <a:bodyPr/>
        <a:lstStyle/>
        <a:p>
          <a:endParaRPr lang="en-US"/>
        </a:p>
      </dgm:t>
    </dgm:pt>
    <dgm:pt modelId="{17AE23C4-4243-4AA2-95CE-AC4CAF2BD0EF}" type="sibTrans" cxnId="{3874DF40-7608-4C77-ABD6-4D28ABCB00C8}">
      <dgm:prSet phldrT="3"/>
      <dgm:spPr/>
      <dgm:t>
        <a:bodyPr/>
        <a:lstStyle/>
        <a:p>
          <a:r>
            <a:rPr lang="en-US"/>
            <a:t>3</a:t>
          </a:r>
        </a:p>
      </dgm:t>
    </dgm:pt>
    <dgm:pt modelId="{29B960A1-FF76-1449-BD22-6DD785780D72}" type="pres">
      <dgm:prSet presAssocID="{3D4523FB-B7DC-4F22-9F04-CDFF36A491FA}" presName="Name0" presStyleCnt="0">
        <dgm:presLayoutVars>
          <dgm:animLvl val="lvl"/>
          <dgm:resizeHandles val="exact"/>
        </dgm:presLayoutVars>
      </dgm:prSet>
      <dgm:spPr/>
    </dgm:pt>
    <dgm:pt modelId="{FD147F1D-FA98-7245-9D35-E5C373191357}" type="pres">
      <dgm:prSet presAssocID="{9A8D3B87-A043-4835-8FF6-DBDB8D60312B}" presName="compositeNode" presStyleCnt="0">
        <dgm:presLayoutVars>
          <dgm:bulletEnabled val="1"/>
        </dgm:presLayoutVars>
      </dgm:prSet>
      <dgm:spPr/>
    </dgm:pt>
    <dgm:pt modelId="{90ADFAFA-8486-7549-BCE6-6C661ED100A9}" type="pres">
      <dgm:prSet presAssocID="{9A8D3B87-A043-4835-8FF6-DBDB8D60312B}" presName="bgRect" presStyleLbl="bgAccFollowNode1" presStyleIdx="0" presStyleCnt="3"/>
      <dgm:spPr/>
    </dgm:pt>
    <dgm:pt modelId="{027717D5-66EC-C940-A1E3-81A1CBCBACCF}" type="pres">
      <dgm:prSet presAssocID="{AB274222-DFE7-46C1-9C48-022DC3E27BF8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9DAB1891-277D-FF4E-9223-B49A4E5F3975}" type="pres">
      <dgm:prSet presAssocID="{9A8D3B87-A043-4835-8FF6-DBDB8D60312B}" presName="bottomLine" presStyleLbl="alignNode1" presStyleIdx="1" presStyleCnt="6">
        <dgm:presLayoutVars/>
      </dgm:prSet>
      <dgm:spPr/>
    </dgm:pt>
    <dgm:pt modelId="{10502456-B980-3C41-AB70-62D12FE77DE9}" type="pres">
      <dgm:prSet presAssocID="{9A8D3B87-A043-4835-8FF6-DBDB8D60312B}" presName="nodeText" presStyleLbl="bgAccFollowNode1" presStyleIdx="0" presStyleCnt="3">
        <dgm:presLayoutVars>
          <dgm:bulletEnabled val="1"/>
        </dgm:presLayoutVars>
      </dgm:prSet>
      <dgm:spPr/>
    </dgm:pt>
    <dgm:pt modelId="{8EFAD05C-6CB2-0D42-9355-3CA71B31F91E}" type="pres">
      <dgm:prSet presAssocID="{AB274222-DFE7-46C1-9C48-022DC3E27BF8}" presName="sibTrans" presStyleCnt="0"/>
      <dgm:spPr/>
    </dgm:pt>
    <dgm:pt modelId="{A9F9E047-F73D-244C-BB57-2A2BEC5A3BE6}" type="pres">
      <dgm:prSet presAssocID="{CA05B83B-F586-4C07-8C15-FA82D782C8A9}" presName="compositeNode" presStyleCnt="0">
        <dgm:presLayoutVars>
          <dgm:bulletEnabled val="1"/>
        </dgm:presLayoutVars>
      </dgm:prSet>
      <dgm:spPr/>
    </dgm:pt>
    <dgm:pt modelId="{3DF32AC8-DAFF-2048-9EA8-4E7B13810A8E}" type="pres">
      <dgm:prSet presAssocID="{CA05B83B-F586-4C07-8C15-FA82D782C8A9}" presName="bgRect" presStyleLbl="bgAccFollowNode1" presStyleIdx="1" presStyleCnt="3"/>
      <dgm:spPr/>
    </dgm:pt>
    <dgm:pt modelId="{A3898068-9380-9D41-8116-093544AD817C}" type="pres">
      <dgm:prSet presAssocID="{490BA620-3C59-4BE8-AE38-9EA96C8F12F9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703A31DA-1360-DB44-85F0-14E0C7F66A46}" type="pres">
      <dgm:prSet presAssocID="{CA05B83B-F586-4C07-8C15-FA82D782C8A9}" presName="bottomLine" presStyleLbl="alignNode1" presStyleIdx="3" presStyleCnt="6">
        <dgm:presLayoutVars/>
      </dgm:prSet>
      <dgm:spPr/>
    </dgm:pt>
    <dgm:pt modelId="{B3380ADA-24AF-C74A-87A0-95BC0C3CEB6B}" type="pres">
      <dgm:prSet presAssocID="{CA05B83B-F586-4C07-8C15-FA82D782C8A9}" presName="nodeText" presStyleLbl="bgAccFollowNode1" presStyleIdx="1" presStyleCnt="3">
        <dgm:presLayoutVars>
          <dgm:bulletEnabled val="1"/>
        </dgm:presLayoutVars>
      </dgm:prSet>
      <dgm:spPr/>
    </dgm:pt>
    <dgm:pt modelId="{1B1236E1-FF19-2743-8778-409612D21397}" type="pres">
      <dgm:prSet presAssocID="{490BA620-3C59-4BE8-AE38-9EA96C8F12F9}" presName="sibTrans" presStyleCnt="0"/>
      <dgm:spPr/>
    </dgm:pt>
    <dgm:pt modelId="{0DFD2FE9-B796-E14A-B486-0FD8EEE0E9EE}" type="pres">
      <dgm:prSet presAssocID="{15DE4D36-A663-41EB-B8CD-0D4EF7146FD6}" presName="compositeNode" presStyleCnt="0">
        <dgm:presLayoutVars>
          <dgm:bulletEnabled val="1"/>
        </dgm:presLayoutVars>
      </dgm:prSet>
      <dgm:spPr/>
    </dgm:pt>
    <dgm:pt modelId="{8F5FCF67-2792-6B4C-98A2-FFEFE8C36827}" type="pres">
      <dgm:prSet presAssocID="{15DE4D36-A663-41EB-B8CD-0D4EF7146FD6}" presName="bgRect" presStyleLbl="bgAccFollowNode1" presStyleIdx="2" presStyleCnt="3"/>
      <dgm:spPr/>
    </dgm:pt>
    <dgm:pt modelId="{45929CAA-C4AA-BC46-8C5B-3D2949134357}" type="pres">
      <dgm:prSet presAssocID="{17AE23C4-4243-4AA2-95CE-AC4CAF2BD0EF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5DF7EF68-3AB9-1E4B-818D-8ECCC7CC8134}" type="pres">
      <dgm:prSet presAssocID="{15DE4D36-A663-41EB-B8CD-0D4EF7146FD6}" presName="bottomLine" presStyleLbl="alignNode1" presStyleIdx="5" presStyleCnt="6">
        <dgm:presLayoutVars/>
      </dgm:prSet>
      <dgm:spPr/>
    </dgm:pt>
    <dgm:pt modelId="{EE2287E9-E626-284B-8B04-FF7643CC82D6}" type="pres">
      <dgm:prSet presAssocID="{15DE4D36-A663-41EB-B8CD-0D4EF7146FD6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33F4280F-5701-F94D-BFEC-934CA0394FC2}" type="presOf" srcId="{CA05B83B-F586-4C07-8C15-FA82D782C8A9}" destId="{3DF32AC8-DAFF-2048-9EA8-4E7B13810A8E}" srcOrd="0" destOrd="0" presId="urn:microsoft.com/office/officeart/2016/7/layout/BasicLinearProcessNumbered"/>
    <dgm:cxn modelId="{B8883725-EDB8-104A-95A7-0B6628FFDB1E}" type="presOf" srcId="{3D4523FB-B7DC-4F22-9F04-CDFF36A491FA}" destId="{29B960A1-FF76-1449-BD22-6DD785780D72}" srcOrd="0" destOrd="0" presId="urn:microsoft.com/office/officeart/2016/7/layout/BasicLinearProcessNumbered"/>
    <dgm:cxn modelId="{8FAD2D2B-E123-CB44-A4AC-12BBB70DABF0}" type="presOf" srcId="{9A8D3B87-A043-4835-8FF6-DBDB8D60312B}" destId="{90ADFAFA-8486-7549-BCE6-6C661ED100A9}" srcOrd="0" destOrd="0" presId="urn:microsoft.com/office/officeart/2016/7/layout/BasicLinearProcessNumbered"/>
    <dgm:cxn modelId="{48A46E31-1A5E-4BE5-9FF8-98DB4C0744CE}" srcId="{3D4523FB-B7DC-4F22-9F04-CDFF36A491FA}" destId="{CA05B83B-F586-4C07-8C15-FA82D782C8A9}" srcOrd="1" destOrd="0" parTransId="{6DB32221-C3CB-42AB-B221-D5BA4927B818}" sibTransId="{490BA620-3C59-4BE8-AE38-9EA96C8F12F9}"/>
    <dgm:cxn modelId="{3874DF40-7608-4C77-ABD6-4D28ABCB00C8}" srcId="{3D4523FB-B7DC-4F22-9F04-CDFF36A491FA}" destId="{15DE4D36-A663-41EB-B8CD-0D4EF7146FD6}" srcOrd="2" destOrd="0" parTransId="{8B56B55F-3DA5-40C6-AE22-B4410566E107}" sibTransId="{17AE23C4-4243-4AA2-95CE-AC4CAF2BD0EF}"/>
    <dgm:cxn modelId="{5281B967-556F-484C-A39E-9764362DAA8A}" type="presOf" srcId="{490BA620-3C59-4BE8-AE38-9EA96C8F12F9}" destId="{A3898068-9380-9D41-8116-093544AD817C}" srcOrd="0" destOrd="0" presId="urn:microsoft.com/office/officeart/2016/7/layout/BasicLinearProcessNumbered"/>
    <dgm:cxn modelId="{56F1DB8A-4A95-4769-A724-DACF680EFA9C}" srcId="{3D4523FB-B7DC-4F22-9F04-CDFF36A491FA}" destId="{9A8D3B87-A043-4835-8FF6-DBDB8D60312B}" srcOrd="0" destOrd="0" parTransId="{3BB3AAD1-CC65-4F23-81FA-A1C768FC4DD6}" sibTransId="{AB274222-DFE7-46C1-9C48-022DC3E27BF8}"/>
    <dgm:cxn modelId="{2F7823B8-E904-E64F-B13C-E2732D9446A2}" type="presOf" srcId="{9A8D3B87-A043-4835-8FF6-DBDB8D60312B}" destId="{10502456-B980-3C41-AB70-62D12FE77DE9}" srcOrd="1" destOrd="0" presId="urn:microsoft.com/office/officeart/2016/7/layout/BasicLinearProcessNumbered"/>
    <dgm:cxn modelId="{743EC4B8-F568-A14E-A5DA-C8FADCD50244}" type="presOf" srcId="{AB274222-DFE7-46C1-9C48-022DC3E27BF8}" destId="{027717D5-66EC-C940-A1E3-81A1CBCBACCF}" srcOrd="0" destOrd="0" presId="urn:microsoft.com/office/officeart/2016/7/layout/BasicLinearProcessNumbered"/>
    <dgm:cxn modelId="{AABE90B9-6696-A94C-B22E-95626C90CBF0}" type="presOf" srcId="{15DE4D36-A663-41EB-B8CD-0D4EF7146FD6}" destId="{EE2287E9-E626-284B-8B04-FF7643CC82D6}" srcOrd="1" destOrd="0" presId="urn:microsoft.com/office/officeart/2016/7/layout/BasicLinearProcessNumbered"/>
    <dgm:cxn modelId="{3189EFC1-2F8C-9343-9E4A-578E9E26AE23}" type="presOf" srcId="{15DE4D36-A663-41EB-B8CD-0D4EF7146FD6}" destId="{8F5FCF67-2792-6B4C-98A2-FFEFE8C36827}" srcOrd="0" destOrd="0" presId="urn:microsoft.com/office/officeart/2016/7/layout/BasicLinearProcessNumbered"/>
    <dgm:cxn modelId="{2E9EBDC9-1760-4349-8CAB-E73A11052987}" type="presOf" srcId="{17AE23C4-4243-4AA2-95CE-AC4CAF2BD0EF}" destId="{45929CAA-C4AA-BC46-8C5B-3D2949134357}" srcOrd="0" destOrd="0" presId="urn:microsoft.com/office/officeart/2016/7/layout/BasicLinearProcessNumbered"/>
    <dgm:cxn modelId="{EE7FA0D3-FB54-CA45-A7CA-5A4C88320CD4}" type="presOf" srcId="{CA05B83B-F586-4C07-8C15-FA82D782C8A9}" destId="{B3380ADA-24AF-C74A-87A0-95BC0C3CEB6B}" srcOrd="1" destOrd="0" presId="urn:microsoft.com/office/officeart/2016/7/layout/BasicLinearProcessNumbered"/>
    <dgm:cxn modelId="{3DCB38EC-2674-E64E-8E16-841A0D2C5B76}" type="presParOf" srcId="{29B960A1-FF76-1449-BD22-6DD785780D72}" destId="{FD147F1D-FA98-7245-9D35-E5C373191357}" srcOrd="0" destOrd="0" presId="urn:microsoft.com/office/officeart/2016/7/layout/BasicLinearProcessNumbered"/>
    <dgm:cxn modelId="{42F435E3-CBDE-8C42-A71D-BDBC9777B6D2}" type="presParOf" srcId="{FD147F1D-FA98-7245-9D35-E5C373191357}" destId="{90ADFAFA-8486-7549-BCE6-6C661ED100A9}" srcOrd="0" destOrd="0" presId="urn:microsoft.com/office/officeart/2016/7/layout/BasicLinearProcessNumbered"/>
    <dgm:cxn modelId="{50CE2770-1980-5C47-88D0-9B1BE6580A47}" type="presParOf" srcId="{FD147F1D-FA98-7245-9D35-E5C373191357}" destId="{027717D5-66EC-C940-A1E3-81A1CBCBACCF}" srcOrd="1" destOrd="0" presId="urn:microsoft.com/office/officeart/2016/7/layout/BasicLinearProcessNumbered"/>
    <dgm:cxn modelId="{1D98FDDD-2E2F-D640-BA8C-ABEDAB8B8C07}" type="presParOf" srcId="{FD147F1D-FA98-7245-9D35-E5C373191357}" destId="{9DAB1891-277D-FF4E-9223-B49A4E5F3975}" srcOrd="2" destOrd="0" presId="urn:microsoft.com/office/officeart/2016/7/layout/BasicLinearProcessNumbered"/>
    <dgm:cxn modelId="{CA4CE919-C71F-5149-9B56-174B90C5951D}" type="presParOf" srcId="{FD147F1D-FA98-7245-9D35-E5C373191357}" destId="{10502456-B980-3C41-AB70-62D12FE77DE9}" srcOrd="3" destOrd="0" presId="urn:microsoft.com/office/officeart/2016/7/layout/BasicLinearProcessNumbered"/>
    <dgm:cxn modelId="{3D673C25-82DC-2C44-9D8B-A7AD0407E66F}" type="presParOf" srcId="{29B960A1-FF76-1449-BD22-6DD785780D72}" destId="{8EFAD05C-6CB2-0D42-9355-3CA71B31F91E}" srcOrd="1" destOrd="0" presId="urn:microsoft.com/office/officeart/2016/7/layout/BasicLinearProcessNumbered"/>
    <dgm:cxn modelId="{4B892A7E-97B4-484A-A3AC-F4D47BC21B0C}" type="presParOf" srcId="{29B960A1-FF76-1449-BD22-6DD785780D72}" destId="{A9F9E047-F73D-244C-BB57-2A2BEC5A3BE6}" srcOrd="2" destOrd="0" presId="urn:microsoft.com/office/officeart/2016/7/layout/BasicLinearProcessNumbered"/>
    <dgm:cxn modelId="{06A82BC8-4A40-E14C-B8DC-DC41D7D07882}" type="presParOf" srcId="{A9F9E047-F73D-244C-BB57-2A2BEC5A3BE6}" destId="{3DF32AC8-DAFF-2048-9EA8-4E7B13810A8E}" srcOrd="0" destOrd="0" presId="urn:microsoft.com/office/officeart/2016/7/layout/BasicLinearProcessNumbered"/>
    <dgm:cxn modelId="{FE50852F-3746-7147-A095-A4D625AF38E2}" type="presParOf" srcId="{A9F9E047-F73D-244C-BB57-2A2BEC5A3BE6}" destId="{A3898068-9380-9D41-8116-093544AD817C}" srcOrd="1" destOrd="0" presId="urn:microsoft.com/office/officeart/2016/7/layout/BasicLinearProcessNumbered"/>
    <dgm:cxn modelId="{3970B094-5A0B-2B4D-BD04-1201AEC19419}" type="presParOf" srcId="{A9F9E047-F73D-244C-BB57-2A2BEC5A3BE6}" destId="{703A31DA-1360-DB44-85F0-14E0C7F66A46}" srcOrd="2" destOrd="0" presId="urn:microsoft.com/office/officeart/2016/7/layout/BasicLinearProcessNumbered"/>
    <dgm:cxn modelId="{DF5D1601-76D8-C44F-8C94-3770FD845BFF}" type="presParOf" srcId="{A9F9E047-F73D-244C-BB57-2A2BEC5A3BE6}" destId="{B3380ADA-24AF-C74A-87A0-95BC0C3CEB6B}" srcOrd="3" destOrd="0" presId="urn:microsoft.com/office/officeart/2016/7/layout/BasicLinearProcessNumbered"/>
    <dgm:cxn modelId="{2B0DC66D-B9F1-8A4A-90AB-BB0179323B28}" type="presParOf" srcId="{29B960A1-FF76-1449-BD22-6DD785780D72}" destId="{1B1236E1-FF19-2743-8778-409612D21397}" srcOrd="3" destOrd="0" presId="urn:microsoft.com/office/officeart/2016/7/layout/BasicLinearProcessNumbered"/>
    <dgm:cxn modelId="{09E25185-675F-E740-9D77-B63484ECCD54}" type="presParOf" srcId="{29B960A1-FF76-1449-BD22-6DD785780D72}" destId="{0DFD2FE9-B796-E14A-B486-0FD8EEE0E9EE}" srcOrd="4" destOrd="0" presId="urn:microsoft.com/office/officeart/2016/7/layout/BasicLinearProcessNumbered"/>
    <dgm:cxn modelId="{D905BBEC-81D3-7C4E-B7EA-612A81734233}" type="presParOf" srcId="{0DFD2FE9-B796-E14A-B486-0FD8EEE0E9EE}" destId="{8F5FCF67-2792-6B4C-98A2-FFEFE8C36827}" srcOrd="0" destOrd="0" presId="urn:microsoft.com/office/officeart/2016/7/layout/BasicLinearProcessNumbered"/>
    <dgm:cxn modelId="{80D3D56E-FED4-A644-B6F3-75C5F09EF1C0}" type="presParOf" srcId="{0DFD2FE9-B796-E14A-B486-0FD8EEE0E9EE}" destId="{45929CAA-C4AA-BC46-8C5B-3D2949134357}" srcOrd="1" destOrd="0" presId="urn:microsoft.com/office/officeart/2016/7/layout/BasicLinearProcessNumbered"/>
    <dgm:cxn modelId="{C419903E-91A4-244A-A8BE-871D2F0899BD}" type="presParOf" srcId="{0DFD2FE9-B796-E14A-B486-0FD8EEE0E9EE}" destId="{5DF7EF68-3AB9-1E4B-818D-8ECCC7CC8134}" srcOrd="2" destOrd="0" presId="urn:microsoft.com/office/officeart/2016/7/layout/BasicLinearProcessNumbered"/>
    <dgm:cxn modelId="{AA87F01A-A5F0-C443-92A7-14D60DFEA5EE}" type="presParOf" srcId="{0DFD2FE9-B796-E14A-B486-0FD8EEE0E9EE}" destId="{EE2287E9-E626-284B-8B04-FF7643CC82D6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D49EBF8-9040-4B94-ABBE-4504D2F5F420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B930C03-29A3-4679-A45A-4522F4DA3C18}">
      <dgm:prSet/>
      <dgm:spPr/>
      <dgm:t>
        <a:bodyPr/>
        <a:lstStyle/>
        <a:p>
          <a:r>
            <a:rPr lang="en-US"/>
            <a:t>Data was manually collected from these websites</a:t>
          </a:r>
        </a:p>
      </dgm:t>
    </dgm:pt>
    <dgm:pt modelId="{777AB20A-5A99-4611-9B60-BF33D77A556A}" type="parTrans" cxnId="{B2B081B2-FA6D-436D-AD0C-DA844CBD099F}">
      <dgm:prSet/>
      <dgm:spPr/>
      <dgm:t>
        <a:bodyPr/>
        <a:lstStyle/>
        <a:p>
          <a:endParaRPr lang="en-US"/>
        </a:p>
      </dgm:t>
    </dgm:pt>
    <dgm:pt modelId="{18E307F5-514A-4913-B594-9C6ACC80F7F9}" type="sibTrans" cxnId="{B2B081B2-FA6D-436D-AD0C-DA844CBD099F}">
      <dgm:prSet/>
      <dgm:spPr/>
      <dgm:t>
        <a:bodyPr/>
        <a:lstStyle/>
        <a:p>
          <a:endParaRPr lang="en-US"/>
        </a:p>
      </dgm:t>
    </dgm:pt>
    <dgm:pt modelId="{49AE0C4F-8E13-4477-8019-6310D470041C}">
      <dgm:prSet/>
      <dgm:spPr/>
      <dgm:t>
        <a:bodyPr/>
        <a:lstStyle/>
        <a:p>
          <a:r>
            <a:rPr lang="en-US"/>
            <a:t>Aligned using </a:t>
          </a:r>
        </a:p>
        <a:p>
          <a:r>
            <a:rPr lang="en-US"/>
            <a:t>Gale-Church </a:t>
          </a:r>
        </a:p>
        <a:p>
          <a:r>
            <a:rPr lang="en-US"/>
            <a:t>(Tan and Bond 2014) </a:t>
          </a:r>
        </a:p>
      </dgm:t>
    </dgm:pt>
    <dgm:pt modelId="{EBD2FC41-7707-4172-AB70-EF5B9D836338}" type="parTrans" cxnId="{7B40F97E-0787-4EFF-93D7-9F2082883938}">
      <dgm:prSet/>
      <dgm:spPr/>
      <dgm:t>
        <a:bodyPr/>
        <a:lstStyle/>
        <a:p>
          <a:endParaRPr lang="en-US"/>
        </a:p>
      </dgm:t>
    </dgm:pt>
    <dgm:pt modelId="{7355A06B-E113-4446-81A5-41BA6B4FEAF1}" type="sibTrans" cxnId="{7B40F97E-0787-4EFF-93D7-9F2082883938}">
      <dgm:prSet/>
      <dgm:spPr/>
      <dgm:t>
        <a:bodyPr/>
        <a:lstStyle/>
        <a:p>
          <a:endParaRPr lang="en-US"/>
        </a:p>
      </dgm:t>
    </dgm:pt>
    <dgm:pt modelId="{749F0E72-5181-481B-B7F7-2BD25B803F78}">
      <dgm:prSet/>
      <dgm:spPr/>
      <dgm:t>
        <a:bodyPr/>
        <a:lstStyle/>
        <a:p>
          <a:r>
            <a:rPr lang="en-US"/>
            <a:t>Result: The very first digraphic Persian corpus</a:t>
          </a:r>
        </a:p>
      </dgm:t>
    </dgm:pt>
    <dgm:pt modelId="{39C15E5B-FF54-4DC7-9662-5250AD2DAAB0}" type="parTrans" cxnId="{F307CC97-4B30-49A8-B81E-1EFA01E882B0}">
      <dgm:prSet/>
      <dgm:spPr/>
      <dgm:t>
        <a:bodyPr/>
        <a:lstStyle/>
        <a:p>
          <a:endParaRPr lang="en-US"/>
        </a:p>
      </dgm:t>
    </dgm:pt>
    <dgm:pt modelId="{5C2E2E2D-73CF-4B30-92BD-D223CF295664}" type="sibTrans" cxnId="{F307CC97-4B30-49A8-B81E-1EFA01E882B0}">
      <dgm:prSet/>
      <dgm:spPr/>
      <dgm:t>
        <a:bodyPr/>
        <a:lstStyle/>
        <a:p>
          <a:endParaRPr lang="en-US"/>
        </a:p>
      </dgm:t>
    </dgm:pt>
    <dgm:pt modelId="{B6C0BA3B-E341-4D6B-B0A1-A8C2A8AC8E51}">
      <dgm:prSet/>
      <dgm:spPr/>
      <dgm:t>
        <a:bodyPr/>
        <a:lstStyle/>
        <a:p>
          <a:r>
            <a:rPr lang="en-US"/>
            <a:t>~4,700 sentences, ~100,000 words</a:t>
          </a:r>
        </a:p>
      </dgm:t>
    </dgm:pt>
    <dgm:pt modelId="{2C583C39-4835-4846-B6E9-A21CB8CB0C32}" type="parTrans" cxnId="{2771BFBD-9FCC-4F53-BA8C-A4739C0F2F86}">
      <dgm:prSet/>
      <dgm:spPr/>
      <dgm:t>
        <a:bodyPr/>
        <a:lstStyle/>
        <a:p>
          <a:endParaRPr lang="en-US"/>
        </a:p>
      </dgm:t>
    </dgm:pt>
    <dgm:pt modelId="{D086F40D-9093-4750-B10F-4B75F963AD49}" type="sibTrans" cxnId="{2771BFBD-9FCC-4F53-BA8C-A4739C0F2F86}">
      <dgm:prSet/>
      <dgm:spPr/>
      <dgm:t>
        <a:bodyPr/>
        <a:lstStyle/>
        <a:p>
          <a:endParaRPr lang="en-US"/>
        </a:p>
      </dgm:t>
    </dgm:pt>
    <dgm:pt modelId="{7D0AA3DF-6637-3042-9DEE-1CDE26AE3FE6}" type="pres">
      <dgm:prSet presAssocID="{7D49EBF8-9040-4B94-ABBE-4504D2F5F420}" presName="Name0" presStyleCnt="0">
        <dgm:presLayoutVars>
          <dgm:dir/>
          <dgm:resizeHandles val="exact"/>
        </dgm:presLayoutVars>
      </dgm:prSet>
      <dgm:spPr/>
    </dgm:pt>
    <dgm:pt modelId="{570A4642-E8BD-2B41-80E5-4613F5AAC4F3}" type="pres">
      <dgm:prSet presAssocID="{BB930C03-29A3-4679-A45A-4522F4DA3C18}" presName="node" presStyleLbl="node1" presStyleIdx="0" presStyleCnt="3">
        <dgm:presLayoutVars>
          <dgm:bulletEnabled val="1"/>
        </dgm:presLayoutVars>
      </dgm:prSet>
      <dgm:spPr/>
    </dgm:pt>
    <dgm:pt modelId="{041405EC-2CEC-DB4C-AB9E-29C798AD05DD}" type="pres">
      <dgm:prSet presAssocID="{18E307F5-514A-4913-B594-9C6ACC80F7F9}" presName="sibTrans" presStyleLbl="sibTrans1D1" presStyleIdx="0" presStyleCnt="2"/>
      <dgm:spPr/>
    </dgm:pt>
    <dgm:pt modelId="{00CBDCD2-ECD6-954A-A531-A25EB45CE4CE}" type="pres">
      <dgm:prSet presAssocID="{18E307F5-514A-4913-B594-9C6ACC80F7F9}" presName="connectorText" presStyleLbl="sibTrans1D1" presStyleIdx="0" presStyleCnt="2"/>
      <dgm:spPr/>
    </dgm:pt>
    <dgm:pt modelId="{38EA1EBC-720B-EA4D-8937-43BE96D8380F}" type="pres">
      <dgm:prSet presAssocID="{49AE0C4F-8E13-4477-8019-6310D470041C}" presName="node" presStyleLbl="node1" presStyleIdx="1" presStyleCnt="3">
        <dgm:presLayoutVars>
          <dgm:bulletEnabled val="1"/>
        </dgm:presLayoutVars>
      </dgm:prSet>
      <dgm:spPr/>
    </dgm:pt>
    <dgm:pt modelId="{CE3900BF-A6DB-5F45-AB9D-5B3573509B58}" type="pres">
      <dgm:prSet presAssocID="{7355A06B-E113-4446-81A5-41BA6B4FEAF1}" presName="sibTrans" presStyleLbl="sibTrans1D1" presStyleIdx="1" presStyleCnt="2"/>
      <dgm:spPr/>
    </dgm:pt>
    <dgm:pt modelId="{07D79B42-D9AE-AC47-BB6C-65D22E421165}" type="pres">
      <dgm:prSet presAssocID="{7355A06B-E113-4446-81A5-41BA6B4FEAF1}" presName="connectorText" presStyleLbl="sibTrans1D1" presStyleIdx="1" presStyleCnt="2"/>
      <dgm:spPr/>
    </dgm:pt>
    <dgm:pt modelId="{A3249B1E-5DBC-2E4B-AC7E-1EDDD9CF94D7}" type="pres">
      <dgm:prSet presAssocID="{749F0E72-5181-481B-B7F7-2BD25B803F78}" presName="node" presStyleLbl="node1" presStyleIdx="2" presStyleCnt="3">
        <dgm:presLayoutVars>
          <dgm:bulletEnabled val="1"/>
        </dgm:presLayoutVars>
      </dgm:prSet>
      <dgm:spPr/>
    </dgm:pt>
  </dgm:ptLst>
  <dgm:cxnLst>
    <dgm:cxn modelId="{E3DA960A-CEF4-3849-9F5D-831CB9E49179}" type="presOf" srcId="{18E307F5-514A-4913-B594-9C6ACC80F7F9}" destId="{041405EC-2CEC-DB4C-AB9E-29C798AD05DD}" srcOrd="0" destOrd="0" presId="urn:microsoft.com/office/officeart/2016/7/layout/RepeatingBendingProcessNew"/>
    <dgm:cxn modelId="{A17CC513-3962-AE4C-9D55-6B77C3607447}" type="presOf" srcId="{49AE0C4F-8E13-4477-8019-6310D470041C}" destId="{38EA1EBC-720B-EA4D-8937-43BE96D8380F}" srcOrd="0" destOrd="0" presId="urn:microsoft.com/office/officeart/2016/7/layout/RepeatingBendingProcessNew"/>
    <dgm:cxn modelId="{060E9055-2F09-C44D-9FDA-5137E1E24EDE}" type="presOf" srcId="{7355A06B-E113-4446-81A5-41BA6B4FEAF1}" destId="{07D79B42-D9AE-AC47-BB6C-65D22E421165}" srcOrd="1" destOrd="0" presId="urn:microsoft.com/office/officeart/2016/7/layout/RepeatingBendingProcessNew"/>
    <dgm:cxn modelId="{E21FFD5B-2D49-8A43-9733-C32A8A8CA219}" type="presOf" srcId="{7355A06B-E113-4446-81A5-41BA6B4FEAF1}" destId="{CE3900BF-A6DB-5F45-AB9D-5B3573509B58}" srcOrd="0" destOrd="0" presId="urn:microsoft.com/office/officeart/2016/7/layout/RepeatingBendingProcessNew"/>
    <dgm:cxn modelId="{AB24EF5C-C30B-2749-BF99-78B3B147E658}" type="presOf" srcId="{749F0E72-5181-481B-B7F7-2BD25B803F78}" destId="{A3249B1E-5DBC-2E4B-AC7E-1EDDD9CF94D7}" srcOrd="0" destOrd="0" presId="urn:microsoft.com/office/officeart/2016/7/layout/RepeatingBendingProcessNew"/>
    <dgm:cxn modelId="{7B40F97E-0787-4EFF-93D7-9F2082883938}" srcId="{7D49EBF8-9040-4B94-ABBE-4504D2F5F420}" destId="{49AE0C4F-8E13-4477-8019-6310D470041C}" srcOrd="1" destOrd="0" parTransId="{EBD2FC41-7707-4172-AB70-EF5B9D836338}" sibTransId="{7355A06B-E113-4446-81A5-41BA6B4FEAF1}"/>
    <dgm:cxn modelId="{F307CC97-4B30-49A8-B81E-1EFA01E882B0}" srcId="{7D49EBF8-9040-4B94-ABBE-4504D2F5F420}" destId="{749F0E72-5181-481B-B7F7-2BD25B803F78}" srcOrd="2" destOrd="0" parTransId="{39C15E5B-FF54-4DC7-9662-5250AD2DAAB0}" sibTransId="{5C2E2E2D-73CF-4B30-92BD-D223CF295664}"/>
    <dgm:cxn modelId="{A46B1EA6-04BE-D54B-B089-7AC7FFE29DDB}" type="presOf" srcId="{7D49EBF8-9040-4B94-ABBE-4504D2F5F420}" destId="{7D0AA3DF-6637-3042-9DEE-1CDE26AE3FE6}" srcOrd="0" destOrd="0" presId="urn:microsoft.com/office/officeart/2016/7/layout/RepeatingBendingProcessNew"/>
    <dgm:cxn modelId="{833B33B0-DF4C-4D4E-9820-BBB2831E6B90}" type="presOf" srcId="{B6C0BA3B-E341-4D6B-B0A1-A8C2A8AC8E51}" destId="{A3249B1E-5DBC-2E4B-AC7E-1EDDD9CF94D7}" srcOrd="0" destOrd="1" presId="urn:microsoft.com/office/officeart/2016/7/layout/RepeatingBendingProcessNew"/>
    <dgm:cxn modelId="{B2B081B2-FA6D-436D-AD0C-DA844CBD099F}" srcId="{7D49EBF8-9040-4B94-ABBE-4504D2F5F420}" destId="{BB930C03-29A3-4679-A45A-4522F4DA3C18}" srcOrd="0" destOrd="0" parTransId="{777AB20A-5A99-4611-9B60-BF33D77A556A}" sibTransId="{18E307F5-514A-4913-B594-9C6ACC80F7F9}"/>
    <dgm:cxn modelId="{303072B4-34F3-B446-941F-FFEA68F71026}" type="presOf" srcId="{18E307F5-514A-4913-B594-9C6ACC80F7F9}" destId="{00CBDCD2-ECD6-954A-A531-A25EB45CE4CE}" srcOrd="1" destOrd="0" presId="urn:microsoft.com/office/officeart/2016/7/layout/RepeatingBendingProcessNew"/>
    <dgm:cxn modelId="{2771BFBD-9FCC-4F53-BA8C-A4739C0F2F86}" srcId="{749F0E72-5181-481B-B7F7-2BD25B803F78}" destId="{B6C0BA3B-E341-4D6B-B0A1-A8C2A8AC8E51}" srcOrd="0" destOrd="0" parTransId="{2C583C39-4835-4846-B6E9-A21CB8CB0C32}" sibTransId="{D086F40D-9093-4750-B10F-4B75F963AD49}"/>
    <dgm:cxn modelId="{BFF95ECC-4472-8443-B6A7-386A1A898675}" type="presOf" srcId="{BB930C03-29A3-4679-A45A-4522F4DA3C18}" destId="{570A4642-E8BD-2B41-80E5-4613F5AAC4F3}" srcOrd="0" destOrd="0" presId="urn:microsoft.com/office/officeart/2016/7/layout/RepeatingBendingProcessNew"/>
    <dgm:cxn modelId="{3CF472D5-7A88-524D-A42C-893AC1083822}" type="presParOf" srcId="{7D0AA3DF-6637-3042-9DEE-1CDE26AE3FE6}" destId="{570A4642-E8BD-2B41-80E5-4613F5AAC4F3}" srcOrd="0" destOrd="0" presId="urn:microsoft.com/office/officeart/2016/7/layout/RepeatingBendingProcessNew"/>
    <dgm:cxn modelId="{9738D4D4-8AF7-3C42-A8E1-DEC77D02A97A}" type="presParOf" srcId="{7D0AA3DF-6637-3042-9DEE-1CDE26AE3FE6}" destId="{041405EC-2CEC-DB4C-AB9E-29C798AD05DD}" srcOrd="1" destOrd="0" presId="urn:microsoft.com/office/officeart/2016/7/layout/RepeatingBendingProcessNew"/>
    <dgm:cxn modelId="{D6C16F06-9DCC-544B-9898-FC1B746870BE}" type="presParOf" srcId="{041405EC-2CEC-DB4C-AB9E-29C798AD05DD}" destId="{00CBDCD2-ECD6-954A-A531-A25EB45CE4CE}" srcOrd="0" destOrd="0" presId="urn:microsoft.com/office/officeart/2016/7/layout/RepeatingBendingProcessNew"/>
    <dgm:cxn modelId="{AEB724C5-125B-CB49-80A4-379F6C5CB82C}" type="presParOf" srcId="{7D0AA3DF-6637-3042-9DEE-1CDE26AE3FE6}" destId="{38EA1EBC-720B-EA4D-8937-43BE96D8380F}" srcOrd="2" destOrd="0" presId="urn:microsoft.com/office/officeart/2016/7/layout/RepeatingBendingProcessNew"/>
    <dgm:cxn modelId="{72F1312E-7595-C640-B983-F9C2A91287B0}" type="presParOf" srcId="{7D0AA3DF-6637-3042-9DEE-1CDE26AE3FE6}" destId="{CE3900BF-A6DB-5F45-AB9D-5B3573509B58}" srcOrd="3" destOrd="0" presId="urn:microsoft.com/office/officeart/2016/7/layout/RepeatingBendingProcessNew"/>
    <dgm:cxn modelId="{0E6D880E-60FE-4E43-967C-2AFF3A3ECC43}" type="presParOf" srcId="{CE3900BF-A6DB-5F45-AB9D-5B3573509B58}" destId="{07D79B42-D9AE-AC47-BB6C-65D22E421165}" srcOrd="0" destOrd="0" presId="urn:microsoft.com/office/officeart/2016/7/layout/RepeatingBendingProcessNew"/>
    <dgm:cxn modelId="{10AA0247-6039-A64F-8ADF-9BE8AFCD15FC}" type="presParOf" srcId="{7D0AA3DF-6637-3042-9DEE-1CDE26AE3FE6}" destId="{A3249B1E-5DBC-2E4B-AC7E-1EDDD9CF94D7}" srcOrd="4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63F905B-FC12-42A4-9E80-300E33DD32CE}" type="doc">
      <dgm:prSet loTypeId="urn:microsoft.com/office/officeart/2005/8/layout/list1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A25B6A42-FE89-4FE5-BB48-B5A26CF60BD0}">
      <dgm:prSet/>
      <dgm:spPr/>
      <dgm:t>
        <a:bodyPr/>
        <a:lstStyle/>
        <a:p>
          <a:r>
            <a:rPr lang="en-US" dirty="0"/>
            <a:t>49.2% of words transliterated correctly</a:t>
          </a:r>
        </a:p>
      </dgm:t>
    </dgm:pt>
    <dgm:pt modelId="{A3E773CC-2C9C-4C46-86E0-7FBF6FE41054}" type="parTrans" cxnId="{A11B1506-EA8E-4F91-BE85-0C9BAE2A64BB}">
      <dgm:prSet/>
      <dgm:spPr/>
      <dgm:t>
        <a:bodyPr/>
        <a:lstStyle/>
        <a:p>
          <a:endParaRPr lang="en-US"/>
        </a:p>
      </dgm:t>
    </dgm:pt>
    <dgm:pt modelId="{F75B2DFC-D477-45B0-976F-898B5D145DDD}" type="sibTrans" cxnId="{A11B1506-EA8E-4F91-BE85-0C9BAE2A64BB}">
      <dgm:prSet/>
      <dgm:spPr/>
      <dgm:t>
        <a:bodyPr/>
        <a:lstStyle/>
        <a:p>
          <a:endParaRPr lang="en-US"/>
        </a:p>
      </dgm:t>
    </dgm:pt>
    <dgm:pt modelId="{2E1C393A-2805-4768-A01B-364808F23707}">
      <dgm:prSet/>
      <dgm:spPr/>
      <dgm:t>
        <a:bodyPr/>
        <a:lstStyle/>
        <a:p>
          <a:r>
            <a:rPr lang="en-US" dirty="0"/>
            <a:t>When combined with words that are</a:t>
          </a:r>
        </a:p>
      </dgm:t>
    </dgm:pt>
    <dgm:pt modelId="{F90D5BF9-21A5-412D-B30D-F446E0338AC1}" type="parTrans" cxnId="{61137FCC-52D1-48D6-ACF0-329A65001EDB}">
      <dgm:prSet/>
      <dgm:spPr/>
      <dgm:t>
        <a:bodyPr/>
        <a:lstStyle/>
        <a:p>
          <a:endParaRPr lang="en-US"/>
        </a:p>
      </dgm:t>
    </dgm:pt>
    <dgm:pt modelId="{A916DB1B-4D2D-42A6-AC4E-29B18658A735}" type="sibTrans" cxnId="{61137FCC-52D1-48D6-ACF0-329A65001EDB}">
      <dgm:prSet/>
      <dgm:spPr/>
      <dgm:t>
        <a:bodyPr/>
        <a:lstStyle/>
        <a:p>
          <a:endParaRPr lang="en-US"/>
        </a:p>
      </dgm:t>
    </dgm:pt>
    <dgm:pt modelId="{27C16A74-CD86-4824-9C84-98A7AA8CD41B}">
      <dgm:prSet/>
      <dgm:spPr/>
      <dgm:t>
        <a:bodyPr/>
        <a:lstStyle/>
        <a:p>
          <a:r>
            <a:rPr lang="en-US" dirty="0"/>
            <a:t>1 edit-distance away: 72.6%</a:t>
          </a:r>
        </a:p>
      </dgm:t>
    </dgm:pt>
    <dgm:pt modelId="{25A3B8D2-3680-4CCF-BB04-22097D02CBAD}" type="parTrans" cxnId="{DDA84DB6-2F5D-48F3-993A-08DD9249C689}">
      <dgm:prSet/>
      <dgm:spPr/>
      <dgm:t>
        <a:bodyPr/>
        <a:lstStyle/>
        <a:p>
          <a:endParaRPr lang="en-US"/>
        </a:p>
      </dgm:t>
    </dgm:pt>
    <dgm:pt modelId="{5FB3B8A9-6B7A-4EFA-A592-FF24FC01FB6A}" type="sibTrans" cxnId="{DDA84DB6-2F5D-48F3-993A-08DD9249C689}">
      <dgm:prSet/>
      <dgm:spPr/>
      <dgm:t>
        <a:bodyPr/>
        <a:lstStyle/>
        <a:p>
          <a:endParaRPr lang="en-US"/>
        </a:p>
      </dgm:t>
    </dgm:pt>
    <dgm:pt modelId="{DD1E1960-2AC1-4C4A-AC46-B6620A6CF9D1}">
      <dgm:prSet/>
      <dgm:spPr/>
      <dgm:t>
        <a:bodyPr/>
        <a:lstStyle/>
        <a:p>
          <a:r>
            <a:rPr lang="en-US" dirty="0"/>
            <a:t>1 &amp; 2 edit-distances away: 85.4%, </a:t>
          </a:r>
        </a:p>
      </dgm:t>
    </dgm:pt>
    <dgm:pt modelId="{B6E8E16D-F29D-4CF1-B716-0A0D1BB7A44B}" type="parTrans" cxnId="{E94B2BEE-A9D7-4720-AA98-ECE36C860E77}">
      <dgm:prSet/>
      <dgm:spPr/>
      <dgm:t>
        <a:bodyPr/>
        <a:lstStyle/>
        <a:p>
          <a:endParaRPr lang="en-US"/>
        </a:p>
      </dgm:t>
    </dgm:pt>
    <dgm:pt modelId="{3DA1B503-F771-4A50-B86E-53177E9E3A1D}" type="sibTrans" cxnId="{E94B2BEE-A9D7-4720-AA98-ECE36C860E77}">
      <dgm:prSet/>
      <dgm:spPr/>
      <dgm:t>
        <a:bodyPr/>
        <a:lstStyle/>
        <a:p>
          <a:endParaRPr lang="en-US"/>
        </a:p>
      </dgm:t>
    </dgm:pt>
    <dgm:pt modelId="{3FDA64FA-1D66-CA47-B17B-7D63547DA4ED}" type="pres">
      <dgm:prSet presAssocID="{C63F905B-FC12-42A4-9E80-300E33DD32CE}" presName="linear" presStyleCnt="0">
        <dgm:presLayoutVars>
          <dgm:dir/>
          <dgm:animLvl val="lvl"/>
          <dgm:resizeHandles val="exact"/>
        </dgm:presLayoutVars>
      </dgm:prSet>
      <dgm:spPr/>
    </dgm:pt>
    <dgm:pt modelId="{BB9BD6D1-3591-2942-9823-9A228FC9AE6A}" type="pres">
      <dgm:prSet presAssocID="{A25B6A42-FE89-4FE5-BB48-B5A26CF60BD0}" presName="parentLin" presStyleCnt="0"/>
      <dgm:spPr/>
    </dgm:pt>
    <dgm:pt modelId="{6252CEE9-423B-5545-BBF7-B7FBEFAF2D46}" type="pres">
      <dgm:prSet presAssocID="{A25B6A42-FE89-4FE5-BB48-B5A26CF60BD0}" presName="parentLeftMargin" presStyleLbl="node1" presStyleIdx="0" presStyleCnt="2"/>
      <dgm:spPr/>
    </dgm:pt>
    <dgm:pt modelId="{B87196E0-01CD-904A-B9BB-A2AAA29F0B87}" type="pres">
      <dgm:prSet presAssocID="{A25B6A42-FE89-4FE5-BB48-B5A26CF60BD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09AEF3D-112D-C844-8A9F-9BC732DFC057}" type="pres">
      <dgm:prSet presAssocID="{A25B6A42-FE89-4FE5-BB48-B5A26CF60BD0}" presName="negativeSpace" presStyleCnt="0"/>
      <dgm:spPr/>
    </dgm:pt>
    <dgm:pt modelId="{033C5EE3-C4A0-5F41-9321-E55653C99340}" type="pres">
      <dgm:prSet presAssocID="{A25B6A42-FE89-4FE5-BB48-B5A26CF60BD0}" presName="childText" presStyleLbl="conFgAcc1" presStyleIdx="0" presStyleCnt="2">
        <dgm:presLayoutVars>
          <dgm:bulletEnabled val="1"/>
        </dgm:presLayoutVars>
      </dgm:prSet>
      <dgm:spPr/>
    </dgm:pt>
    <dgm:pt modelId="{318EA5E6-2CCF-B947-8F35-CF1D3BA7B050}" type="pres">
      <dgm:prSet presAssocID="{F75B2DFC-D477-45B0-976F-898B5D145DDD}" presName="spaceBetweenRectangles" presStyleCnt="0"/>
      <dgm:spPr/>
    </dgm:pt>
    <dgm:pt modelId="{CC3A1C9C-7B97-A941-8D32-1D3A78253A9A}" type="pres">
      <dgm:prSet presAssocID="{2E1C393A-2805-4768-A01B-364808F23707}" presName="parentLin" presStyleCnt="0"/>
      <dgm:spPr/>
    </dgm:pt>
    <dgm:pt modelId="{B269335E-CFED-1245-88E6-46C02163E1E2}" type="pres">
      <dgm:prSet presAssocID="{2E1C393A-2805-4768-A01B-364808F23707}" presName="parentLeftMargin" presStyleLbl="node1" presStyleIdx="0" presStyleCnt="2"/>
      <dgm:spPr/>
    </dgm:pt>
    <dgm:pt modelId="{8C59612A-FBA1-5742-92EE-B0F016E43ACB}" type="pres">
      <dgm:prSet presAssocID="{2E1C393A-2805-4768-A01B-364808F23707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CA4A2C2A-D89F-2E47-BED8-FD8C8000919A}" type="pres">
      <dgm:prSet presAssocID="{2E1C393A-2805-4768-A01B-364808F23707}" presName="negativeSpace" presStyleCnt="0"/>
      <dgm:spPr/>
    </dgm:pt>
    <dgm:pt modelId="{3D867535-AD60-414B-A405-2E80E5B56276}" type="pres">
      <dgm:prSet presAssocID="{2E1C393A-2805-4768-A01B-364808F23707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A11B1506-EA8E-4F91-BE85-0C9BAE2A64BB}" srcId="{C63F905B-FC12-42A4-9E80-300E33DD32CE}" destId="{A25B6A42-FE89-4FE5-BB48-B5A26CF60BD0}" srcOrd="0" destOrd="0" parTransId="{A3E773CC-2C9C-4C46-86E0-7FBF6FE41054}" sibTransId="{F75B2DFC-D477-45B0-976F-898B5D145DDD}"/>
    <dgm:cxn modelId="{BD62068D-7D50-254C-8D89-36A5EAF9EC6C}" type="presOf" srcId="{DD1E1960-2AC1-4C4A-AC46-B6620A6CF9D1}" destId="{3D867535-AD60-414B-A405-2E80E5B56276}" srcOrd="0" destOrd="1" presId="urn:microsoft.com/office/officeart/2005/8/layout/list1"/>
    <dgm:cxn modelId="{68F970A5-5F1D-1644-BB6C-C3F49C1EF041}" type="presOf" srcId="{2E1C393A-2805-4768-A01B-364808F23707}" destId="{B269335E-CFED-1245-88E6-46C02163E1E2}" srcOrd="0" destOrd="0" presId="urn:microsoft.com/office/officeart/2005/8/layout/list1"/>
    <dgm:cxn modelId="{32E7A9B4-3E01-1C48-9C45-F0E760B679B7}" type="presOf" srcId="{A25B6A42-FE89-4FE5-BB48-B5A26CF60BD0}" destId="{6252CEE9-423B-5545-BBF7-B7FBEFAF2D46}" srcOrd="0" destOrd="0" presId="urn:microsoft.com/office/officeart/2005/8/layout/list1"/>
    <dgm:cxn modelId="{DDA84DB6-2F5D-48F3-993A-08DD9249C689}" srcId="{2E1C393A-2805-4768-A01B-364808F23707}" destId="{27C16A74-CD86-4824-9C84-98A7AA8CD41B}" srcOrd="0" destOrd="0" parTransId="{25A3B8D2-3680-4CCF-BB04-22097D02CBAD}" sibTransId="{5FB3B8A9-6B7A-4EFA-A592-FF24FC01FB6A}"/>
    <dgm:cxn modelId="{0FA403B8-6453-F24B-8F0B-1B2358F3B548}" type="presOf" srcId="{2E1C393A-2805-4768-A01B-364808F23707}" destId="{8C59612A-FBA1-5742-92EE-B0F016E43ACB}" srcOrd="1" destOrd="0" presId="urn:microsoft.com/office/officeart/2005/8/layout/list1"/>
    <dgm:cxn modelId="{E76B08B8-48B7-E148-A08B-49CC0348F089}" type="presOf" srcId="{27C16A74-CD86-4824-9C84-98A7AA8CD41B}" destId="{3D867535-AD60-414B-A405-2E80E5B56276}" srcOrd="0" destOrd="0" presId="urn:microsoft.com/office/officeart/2005/8/layout/list1"/>
    <dgm:cxn modelId="{61137FCC-52D1-48D6-ACF0-329A65001EDB}" srcId="{C63F905B-FC12-42A4-9E80-300E33DD32CE}" destId="{2E1C393A-2805-4768-A01B-364808F23707}" srcOrd="1" destOrd="0" parTransId="{F90D5BF9-21A5-412D-B30D-F446E0338AC1}" sibTransId="{A916DB1B-4D2D-42A6-AC4E-29B18658A735}"/>
    <dgm:cxn modelId="{6B1A94DD-C288-5C40-A8CF-52A1D76EA30D}" type="presOf" srcId="{C63F905B-FC12-42A4-9E80-300E33DD32CE}" destId="{3FDA64FA-1D66-CA47-B17B-7D63547DA4ED}" srcOrd="0" destOrd="0" presId="urn:microsoft.com/office/officeart/2005/8/layout/list1"/>
    <dgm:cxn modelId="{EBF3FAE4-A3AC-8647-973B-6486E33425FC}" type="presOf" srcId="{A25B6A42-FE89-4FE5-BB48-B5A26CF60BD0}" destId="{B87196E0-01CD-904A-B9BB-A2AAA29F0B87}" srcOrd="1" destOrd="0" presId="urn:microsoft.com/office/officeart/2005/8/layout/list1"/>
    <dgm:cxn modelId="{E94B2BEE-A9D7-4720-AA98-ECE36C860E77}" srcId="{2E1C393A-2805-4768-A01B-364808F23707}" destId="{DD1E1960-2AC1-4C4A-AC46-B6620A6CF9D1}" srcOrd="1" destOrd="0" parTransId="{B6E8E16D-F29D-4CF1-B716-0A0D1BB7A44B}" sibTransId="{3DA1B503-F771-4A50-B86E-53177E9E3A1D}"/>
    <dgm:cxn modelId="{BAAD833E-7A1D-0C4E-B360-8D0097290FC3}" type="presParOf" srcId="{3FDA64FA-1D66-CA47-B17B-7D63547DA4ED}" destId="{BB9BD6D1-3591-2942-9823-9A228FC9AE6A}" srcOrd="0" destOrd="0" presId="urn:microsoft.com/office/officeart/2005/8/layout/list1"/>
    <dgm:cxn modelId="{D7E228AC-FD44-EC4B-B3A9-51CC0612D2BF}" type="presParOf" srcId="{BB9BD6D1-3591-2942-9823-9A228FC9AE6A}" destId="{6252CEE9-423B-5545-BBF7-B7FBEFAF2D46}" srcOrd="0" destOrd="0" presId="urn:microsoft.com/office/officeart/2005/8/layout/list1"/>
    <dgm:cxn modelId="{D0B1A357-BCD5-4E43-80DC-B98937667ACA}" type="presParOf" srcId="{BB9BD6D1-3591-2942-9823-9A228FC9AE6A}" destId="{B87196E0-01CD-904A-B9BB-A2AAA29F0B87}" srcOrd="1" destOrd="0" presId="urn:microsoft.com/office/officeart/2005/8/layout/list1"/>
    <dgm:cxn modelId="{363AF5E8-1E15-794A-9ACA-46006FD28E2A}" type="presParOf" srcId="{3FDA64FA-1D66-CA47-B17B-7D63547DA4ED}" destId="{509AEF3D-112D-C844-8A9F-9BC732DFC057}" srcOrd="1" destOrd="0" presId="urn:microsoft.com/office/officeart/2005/8/layout/list1"/>
    <dgm:cxn modelId="{6CED123B-8859-CA48-ABF0-05A8858736EC}" type="presParOf" srcId="{3FDA64FA-1D66-CA47-B17B-7D63547DA4ED}" destId="{033C5EE3-C4A0-5F41-9321-E55653C99340}" srcOrd="2" destOrd="0" presId="urn:microsoft.com/office/officeart/2005/8/layout/list1"/>
    <dgm:cxn modelId="{A73BB09D-9BB3-D147-BA77-D9A58A13F834}" type="presParOf" srcId="{3FDA64FA-1D66-CA47-B17B-7D63547DA4ED}" destId="{318EA5E6-2CCF-B947-8F35-CF1D3BA7B050}" srcOrd="3" destOrd="0" presId="urn:microsoft.com/office/officeart/2005/8/layout/list1"/>
    <dgm:cxn modelId="{854CAC11-726F-D549-BF3E-DF92B325FC66}" type="presParOf" srcId="{3FDA64FA-1D66-CA47-B17B-7D63547DA4ED}" destId="{CC3A1C9C-7B97-A941-8D32-1D3A78253A9A}" srcOrd="4" destOrd="0" presId="urn:microsoft.com/office/officeart/2005/8/layout/list1"/>
    <dgm:cxn modelId="{5CB9A4AB-3161-904C-862F-931C9DB57093}" type="presParOf" srcId="{CC3A1C9C-7B97-A941-8D32-1D3A78253A9A}" destId="{B269335E-CFED-1245-88E6-46C02163E1E2}" srcOrd="0" destOrd="0" presId="urn:microsoft.com/office/officeart/2005/8/layout/list1"/>
    <dgm:cxn modelId="{6B8D7E57-8169-7B44-AE42-7DB8058FEBD9}" type="presParOf" srcId="{CC3A1C9C-7B97-A941-8D32-1D3A78253A9A}" destId="{8C59612A-FBA1-5742-92EE-B0F016E43ACB}" srcOrd="1" destOrd="0" presId="urn:microsoft.com/office/officeart/2005/8/layout/list1"/>
    <dgm:cxn modelId="{BDCDACA2-C5E5-0F40-B311-1E07CB513EA0}" type="presParOf" srcId="{3FDA64FA-1D66-CA47-B17B-7D63547DA4ED}" destId="{CA4A2C2A-D89F-2E47-BED8-FD8C8000919A}" srcOrd="5" destOrd="0" presId="urn:microsoft.com/office/officeart/2005/8/layout/list1"/>
    <dgm:cxn modelId="{8F3E6F4C-25A3-D640-AC45-74ED09E10D33}" type="presParOf" srcId="{3FDA64FA-1D66-CA47-B17B-7D63547DA4ED}" destId="{3D867535-AD60-414B-A405-2E80E5B56276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F61A717-2EA1-45E6-ABA9-B0CA643851BC}" type="doc">
      <dgm:prSet loTypeId="urn:microsoft.com/office/officeart/2005/8/layout/process4" loCatId="process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B207B0C-FC0A-4F66-B29F-563219E70469}">
      <dgm:prSet/>
      <dgm:spPr/>
      <dgm:t>
        <a:bodyPr/>
        <a:lstStyle/>
        <a:p>
          <a:r>
            <a:rPr lang="en-US"/>
            <a:t>Our model has made good progress, but not fully surpassed the challenge of vowel detection and selection</a:t>
          </a:r>
        </a:p>
      </dgm:t>
    </dgm:pt>
    <dgm:pt modelId="{FD855C42-8357-4B29-BB0B-4A7852756F5A}" type="parTrans" cxnId="{A12223ED-EC4D-4A5A-91EC-4D84D63780F9}">
      <dgm:prSet/>
      <dgm:spPr/>
      <dgm:t>
        <a:bodyPr/>
        <a:lstStyle/>
        <a:p>
          <a:endParaRPr lang="en-US"/>
        </a:p>
      </dgm:t>
    </dgm:pt>
    <dgm:pt modelId="{65FF23CA-AEE9-4B14-AB4E-74217E2CC0CB}" type="sibTrans" cxnId="{A12223ED-EC4D-4A5A-91EC-4D84D63780F9}">
      <dgm:prSet/>
      <dgm:spPr/>
      <dgm:t>
        <a:bodyPr/>
        <a:lstStyle/>
        <a:p>
          <a:endParaRPr lang="en-US"/>
        </a:p>
      </dgm:t>
    </dgm:pt>
    <dgm:pt modelId="{7792FAC3-D6A8-4B1E-8801-F710DD8D1E9B}">
      <dgm:prSet/>
      <dgm:spPr/>
      <dgm:t>
        <a:bodyPr/>
        <a:lstStyle/>
        <a:p>
          <a:r>
            <a:rPr lang="en-US" dirty="0"/>
            <a:t>Capitalization and other issues should be “outsourced” to another tool</a:t>
          </a:r>
        </a:p>
      </dgm:t>
    </dgm:pt>
    <dgm:pt modelId="{3E1C6880-5BF2-4C47-B519-CB2E12BFF1FE}" type="parTrans" cxnId="{FD8A03D7-EA95-4EB4-9859-FDFA619F1AFB}">
      <dgm:prSet/>
      <dgm:spPr/>
      <dgm:t>
        <a:bodyPr/>
        <a:lstStyle/>
        <a:p>
          <a:endParaRPr lang="en-US"/>
        </a:p>
      </dgm:t>
    </dgm:pt>
    <dgm:pt modelId="{C862C7B6-0E02-477A-AB47-FC5D419590BC}" type="sibTrans" cxnId="{FD8A03D7-EA95-4EB4-9859-FDFA619F1AFB}">
      <dgm:prSet/>
      <dgm:spPr/>
      <dgm:t>
        <a:bodyPr/>
        <a:lstStyle/>
        <a:p>
          <a:endParaRPr lang="en-US"/>
        </a:p>
      </dgm:t>
    </dgm:pt>
    <dgm:pt modelId="{A65933DB-FF5C-455E-81B2-CC2E853B0CB5}">
      <dgm:prSet/>
      <dgm:spPr/>
      <dgm:t>
        <a:bodyPr/>
        <a:lstStyle/>
        <a:p>
          <a:r>
            <a:rPr lang="en-US"/>
            <a:t>Our output can be likened to a 7-year-old’s writing</a:t>
          </a:r>
        </a:p>
      </dgm:t>
    </dgm:pt>
    <dgm:pt modelId="{92DD85B2-60AC-4E12-9D10-B1C2293C9075}" type="parTrans" cxnId="{CF172AF0-9C58-43DC-A684-2BD8B2F65941}">
      <dgm:prSet/>
      <dgm:spPr/>
      <dgm:t>
        <a:bodyPr/>
        <a:lstStyle/>
        <a:p>
          <a:endParaRPr lang="en-US"/>
        </a:p>
      </dgm:t>
    </dgm:pt>
    <dgm:pt modelId="{72AE42D6-D79D-4CDD-990A-1A2EF87D3F83}" type="sibTrans" cxnId="{CF172AF0-9C58-43DC-A684-2BD8B2F65941}">
      <dgm:prSet/>
      <dgm:spPr/>
      <dgm:t>
        <a:bodyPr/>
        <a:lstStyle/>
        <a:p>
          <a:endParaRPr lang="en-US"/>
        </a:p>
      </dgm:t>
    </dgm:pt>
    <dgm:pt modelId="{7C226B18-239A-42B0-A938-8ABD23C8342A}">
      <dgm:prSet/>
      <dgm:spPr/>
      <dgm:t>
        <a:bodyPr/>
        <a:lstStyle/>
        <a:p>
          <a:r>
            <a:rPr lang="en-US"/>
            <a:t>Full of spelling mistakes</a:t>
          </a:r>
        </a:p>
      </dgm:t>
    </dgm:pt>
    <dgm:pt modelId="{4FE6913F-6EEF-4D54-887C-CFF80F522F06}" type="parTrans" cxnId="{37C2B167-3D74-4CE2-8F1E-80F89C5D78D8}">
      <dgm:prSet/>
      <dgm:spPr/>
      <dgm:t>
        <a:bodyPr/>
        <a:lstStyle/>
        <a:p>
          <a:endParaRPr lang="en-US"/>
        </a:p>
      </dgm:t>
    </dgm:pt>
    <dgm:pt modelId="{AF62EF5F-B151-4F96-8B3E-0820E0522915}" type="sibTrans" cxnId="{37C2B167-3D74-4CE2-8F1E-80F89C5D78D8}">
      <dgm:prSet/>
      <dgm:spPr/>
      <dgm:t>
        <a:bodyPr/>
        <a:lstStyle/>
        <a:p>
          <a:endParaRPr lang="en-US"/>
        </a:p>
      </dgm:t>
    </dgm:pt>
    <dgm:pt modelId="{74788410-1D0D-49C7-B7FB-5123D1892BEB}">
      <dgm:prSet/>
      <dgm:spPr/>
      <dgm:t>
        <a:bodyPr/>
        <a:lstStyle/>
        <a:p>
          <a:r>
            <a:rPr lang="en-US"/>
            <a:t>Still largely understandable</a:t>
          </a:r>
        </a:p>
      </dgm:t>
    </dgm:pt>
    <dgm:pt modelId="{231F06CA-1CE4-4AF5-872C-B5EB90B30528}" type="parTrans" cxnId="{ADE18371-6132-4758-9F76-A05C9DA392CA}">
      <dgm:prSet/>
      <dgm:spPr/>
      <dgm:t>
        <a:bodyPr/>
        <a:lstStyle/>
        <a:p>
          <a:endParaRPr lang="en-US"/>
        </a:p>
      </dgm:t>
    </dgm:pt>
    <dgm:pt modelId="{AF55E286-BF0A-4054-8371-1A750CC878EE}" type="sibTrans" cxnId="{ADE18371-6132-4758-9F76-A05C9DA392CA}">
      <dgm:prSet/>
      <dgm:spPr/>
      <dgm:t>
        <a:bodyPr/>
        <a:lstStyle/>
        <a:p>
          <a:endParaRPr lang="en-US"/>
        </a:p>
      </dgm:t>
    </dgm:pt>
    <dgm:pt modelId="{888A13D6-AF05-E749-8330-D331A57E7D0D}" type="pres">
      <dgm:prSet presAssocID="{6F61A717-2EA1-45E6-ABA9-B0CA643851BC}" presName="Name0" presStyleCnt="0">
        <dgm:presLayoutVars>
          <dgm:dir/>
          <dgm:animLvl val="lvl"/>
          <dgm:resizeHandles val="exact"/>
        </dgm:presLayoutVars>
      </dgm:prSet>
      <dgm:spPr/>
    </dgm:pt>
    <dgm:pt modelId="{BF24CE3A-CDD4-EB41-8145-B31893DE02DA}" type="pres">
      <dgm:prSet presAssocID="{A65933DB-FF5C-455E-81B2-CC2E853B0CB5}" presName="boxAndChildren" presStyleCnt="0"/>
      <dgm:spPr/>
    </dgm:pt>
    <dgm:pt modelId="{BB3F4F9E-B5C6-2B4D-96CE-D92AC4C59F5C}" type="pres">
      <dgm:prSet presAssocID="{A65933DB-FF5C-455E-81B2-CC2E853B0CB5}" presName="parentTextBox" presStyleLbl="node1" presStyleIdx="0" presStyleCnt="3"/>
      <dgm:spPr/>
    </dgm:pt>
    <dgm:pt modelId="{6DFFCB1B-4CA3-7D44-A4CA-5C5ED274D9E0}" type="pres">
      <dgm:prSet presAssocID="{A65933DB-FF5C-455E-81B2-CC2E853B0CB5}" presName="entireBox" presStyleLbl="node1" presStyleIdx="0" presStyleCnt="3"/>
      <dgm:spPr/>
    </dgm:pt>
    <dgm:pt modelId="{A400B1A8-9F44-B84C-8BF1-B8E4F8F75D19}" type="pres">
      <dgm:prSet presAssocID="{A65933DB-FF5C-455E-81B2-CC2E853B0CB5}" presName="descendantBox" presStyleCnt="0"/>
      <dgm:spPr/>
    </dgm:pt>
    <dgm:pt modelId="{AF97DE3E-8CF3-3743-B84F-88DA6D35B9DE}" type="pres">
      <dgm:prSet presAssocID="{7C226B18-239A-42B0-A938-8ABD23C8342A}" presName="childTextBox" presStyleLbl="fgAccFollowNode1" presStyleIdx="0" presStyleCnt="2">
        <dgm:presLayoutVars>
          <dgm:bulletEnabled val="1"/>
        </dgm:presLayoutVars>
      </dgm:prSet>
      <dgm:spPr/>
    </dgm:pt>
    <dgm:pt modelId="{774633BB-61C3-9247-85F0-88FB91827B9C}" type="pres">
      <dgm:prSet presAssocID="{74788410-1D0D-49C7-B7FB-5123D1892BEB}" presName="childTextBox" presStyleLbl="fgAccFollowNode1" presStyleIdx="1" presStyleCnt="2">
        <dgm:presLayoutVars>
          <dgm:bulletEnabled val="1"/>
        </dgm:presLayoutVars>
      </dgm:prSet>
      <dgm:spPr/>
    </dgm:pt>
    <dgm:pt modelId="{6E63FF2D-CAA2-8B4B-BDF0-C187D3A6BB15}" type="pres">
      <dgm:prSet presAssocID="{C862C7B6-0E02-477A-AB47-FC5D419590BC}" presName="sp" presStyleCnt="0"/>
      <dgm:spPr/>
    </dgm:pt>
    <dgm:pt modelId="{E2CF2AC9-088E-BE47-B705-7FAB319C8C06}" type="pres">
      <dgm:prSet presAssocID="{7792FAC3-D6A8-4B1E-8801-F710DD8D1E9B}" presName="arrowAndChildren" presStyleCnt="0"/>
      <dgm:spPr/>
    </dgm:pt>
    <dgm:pt modelId="{F1931B61-D01C-8148-92B4-08463CA6E779}" type="pres">
      <dgm:prSet presAssocID="{7792FAC3-D6A8-4B1E-8801-F710DD8D1E9B}" presName="parentTextArrow" presStyleLbl="node1" presStyleIdx="1" presStyleCnt="3"/>
      <dgm:spPr/>
    </dgm:pt>
    <dgm:pt modelId="{2EBCBBA4-DCD9-1049-BB92-770796D31569}" type="pres">
      <dgm:prSet presAssocID="{65FF23CA-AEE9-4B14-AB4E-74217E2CC0CB}" presName="sp" presStyleCnt="0"/>
      <dgm:spPr/>
    </dgm:pt>
    <dgm:pt modelId="{0EF968E7-F793-7242-98DF-30833D5F92CB}" type="pres">
      <dgm:prSet presAssocID="{AB207B0C-FC0A-4F66-B29F-563219E70469}" presName="arrowAndChildren" presStyleCnt="0"/>
      <dgm:spPr/>
    </dgm:pt>
    <dgm:pt modelId="{5FD3ECA6-1893-BC41-9C0B-E6C1F31923AA}" type="pres">
      <dgm:prSet presAssocID="{AB207B0C-FC0A-4F66-B29F-563219E70469}" presName="parentTextArrow" presStyleLbl="node1" presStyleIdx="2" presStyleCnt="3"/>
      <dgm:spPr/>
    </dgm:pt>
  </dgm:ptLst>
  <dgm:cxnLst>
    <dgm:cxn modelId="{7125CE10-E473-B049-9A5F-1243715468AF}" type="presOf" srcId="{74788410-1D0D-49C7-B7FB-5123D1892BEB}" destId="{774633BB-61C3-9247-85F0-88FB91827B9C}" srcOrd="0" destOrd="0" presId="urn:microsoft.com/office/officeart/2005/8/layout/process4"/>
    <dgm:cxn modelId="{37C2B167-3D74-4CE2-8F1E-80F89C5D78D8}" srcId="{A65933DB-FF5C-455E-81B2-CC2E853B0CB5}" destId="{7C226B18-239A-42B0-A938-8ABD23C8342A}" srcOrd="0" destOrd="0" parTransId="{4FE6913F-6EEF-4D54-887C-CFF80F522F06}" sibTransId="{AF62EF5F-B151-4F96-8B3E-0820E0522915}"/>
    <dgm:cxn modelId="{1DE59069-B5F5-334B-BCD1-0D67EAA5036C}" type="presOf" srcId="{6F61A717-2EA1-45E6-ABA9-B0CA643851BC}" destId="{888A13D6-AF05-E749-8330-D331A57E7D0D}" srcOrd="0" destOrd="0" presId="urn:microsoft.com/office/officeart/2005/8/layout/process4"/>
    <dgm:cxn modelId="{ADE18371-6132-4758-9F76-A05C9DA392CA}" srcId="{A65933DB-FF5C-455E-81B2-CC2E853B0CB5}" destId="{74788410-1D0D-49C7-B7FB-5123D1892BEB}" srcOrd="1" destOrd="0" parTransId="{231F06CA-1CE4-4AF5-872C-B5EB90B30528}" sibTransId="{AF55E286-BF0A-4054-8371-1A750CC878EE}"/>
    <dgm:cxn modelId="{62E2A87F-7CEF-8E41-93A3-EE9064136F67}" type="presOf" srcId="{AB207B0C-FC0A-4F66-B29F-563219E70469}" destId="{5FD3ECA6-1893-BC41-9C0B-E6C1F31923AA}" srcOrd="0" destOrd="0" presId="urn:microsoft.com/office/officeart/2005/8/layout/process4"/>
    <dgm:cxn modelId="{9EE05EC3-C6AF-1B48-8969-66E1C0267930}" type="presOf" srcId="{7792FAC3-D6A8-4B1E-8801-F710DD8D1E9B}" destId="{F1931B61-D01C-8148-92B4-08463CA6E779}" srcOrd="0" destOrd="0" presId="urn:microsoft.com/office/officeart/2005/8/layout/process4"/>
    <dgm:cxn modelId="{5EE460D0-D767-5E47-B176-D4E257A045FB}" type="presOf" srcId="{7C226B18-239A-42B0-A938-8ABD23C8342A}" destId="{AF97DE3E-8CF3-3743-B84F-88DA6D35B9DE}" srcOrd="0" destOrd="0" presId="urn:microsoft.com/office/officeart/2005/8/layout/process4"/>
    <dgm:cxn modelId="{FD8A03D7-EA95-4EB4-9859-FDFA619F1AFB}" srcId="{6F61A717-2EA1-45E6-ABA9-B0CA643851BC}" destId="{7792FAC3-D6A8-4B1E-8801-F710DD8D1E9B}" srcOrd="1" destOrd="0" parTransId="{3E1C6880-5BF2-4C47-B519-CB2E12BFF1FE}" sibTransId="{C862C7B6-0E02-477A-AB47-FC5D419590BC}"/>
    <dgm:cxn modelId="{9E07DED8-C60E-514A-A8DA-0EC6A13A6C26}" type="presOf" srcId="{A65933DB-FF5C-455E-81B2-CC2E853B0CB5}" destId="{6DFFCB1B-4CA3-7D44-A4CA-5C5ED274D9E0}" srcOrd="1" destOrd="0" presId="urn:microsoft.com/office/officeart/2005/8/layout/process4"/>
    <dgm:cxn modelId="{5915EDE5-8EBA-404E-BB86-36FD994C34E5}" type="presOf" srcId="{A65933DB-FF5C-455E-81B2-CC2E853B0CB5}" destId="{BB3F4F9E-B5C6-2B4D-96CE-D92AC4C59F5C}" srcOrd="0" destOrd="0" presId="urn:microsoft.com/office/officeart/2005/8/layout/process4"/>
    <dgm:cxn modelId="{A12223ED-EC4D-4A5A-91EC-4D84D63780F9}" srcId="{6F61A717-2EA1-45E6-ABA9-B0CA643851BC}" destId="{AB207B0C-FC0A-4F66-B29F-563219E70469}" srcOrd="0" destOrd="0" parTransId="{FD855C42-8357-4B29-BB0B-4A7852756F5A}" sibTransId="{65FF23CA-AEE9-4B14-AB4E-74217E2CC0CB}"/>
    <dgm:cxn modelId="{CF172AF0-9C58-43DC-A684-2BD8B2F65941}" srcId="{6F61A717-2EA1-45E6-ABA9-B0CA643851BC}" destId="{A65933DB-FF5C-455E-81B2-CC2E853B0CB5}" srcOrd="2" destOrd="0" parTransId="{92DD85B2-60AC-4E12-9D10-B1C2293C9075}" sibTransId="{72AE42D6-D79D-4CDD-990A-1A2EF87D3F83}"/>
    <dgm:cxn modelId="{05D603D8-7C16-814A-A22F-7D07A86EFCF9}" type="presParOf" srcId="{888A13D6-AF05-E749-8330-D331A57E7D0D}" destId="{BF24CE3A-CDD4-EB41-8145-B31893DE02DA}" srcOrd="0" destOrd="0" presId="urn:microsoft.com/office/officeart/2005/8/layout/process4"/>
    <dgm:cxn modelId="{F062B7EB-115C-8649-88BF-4683A15C46B4}" type="presParOf" srcId="{BF24CE3A-CDD4-EB41-8145-B31893DE02DA}" destId="{BB3F4F9E-B5C6-2B4D-96CE-D92AC4C59F5C}" srcOrd="0" destOrd="0" presId="urn:microsoft.com/office/officeart/2005/8/layout/process4"/>
    <dgm:cxn modelId="{6A33D087-E127-4A46-BB58-64563F70327E}" type="presParOf" srcId="{BF24CE3A-CDD4-EB41-8145-B31893DE02DA}" destId="{6DFFCB1B-4CA3-7D44-A4CA-5C5ED274D9E0}" srcOrd="1" destOrd="0" presId="urn:microsoft.com/office/officeart/2005/8/layout/process4"/>
    <dgm:cxn modelId="{8F145639-4C60-0A45-B4FB-C132C5FB153A}" type="presParOf" srcId="{BF24CE3A-CDD4-EB41-8145-B31893DE02DA}" destId="{A400B1A8-9F44-B84C-8BF1-B8E4F8F75D19}" srcOrd="2" destOrd="0" presId="urn:microsoft.com/office/officeart/2005/8/layout/process4"/>
    <dgm:cxn modelId="{AD1CBA17-A793-944B-AF9F-ABF7E3F19300}" type="presParOf" srcId="{A400B1A8-9F44-B84C-8BF1-B8E4F8F75D19}" destId="{AF97DE3E-8CF3-3743-B84F-88DA6D35B9DE}" srcOrd="0" destOrd="0" presId="urn:microsoft.com/office/officeart/2005/8/layout/process4"/>
    <dgm:cxn modelId="{1A538418-3042-7345-A1ED-312B7CF6D6ED}" type="presParOf" srcId="{A400B1A8-9F44-B84C-8BF1-B8E4F8F75D19}" destId="{774633BB-61C3-9247-85F0-88FB91827B9C}" srcOrd="1" destOrd="0" presId="urn:microsoft.com/office/officeart/2005/8/layout/process4"/>
    <dgm:cxn modelId="{5035BD29-B3E2-864A-B2D2-A700AF57A3F4}" type="presParOf" srcId="{888A13D6-AF05-E749-8330-D331A57E7D0D}" destId="{6E63FF2D-CAA2-8B4B-BDF0-C187D3A6BB15}" srcOrd="1" destOrd="0" presId="urn:microsoft.com/office/officeart/2005/8/layout/process4"/>
    <dgm:cxn modelId="{E1D0C709-479D-D242-843A-33506E385981}" type="presParOf" srcId="{888A13D6-AF05-E749-8330-D331A57E7D0D}" destId="{E2CF2AC9-088E-BE47-B705-7FAB319C8C06}" srcOrd="2" destOrd="0" presId="urn:microsoft.com/office/officeart/2005/8/layout/process4"/>
    <dgm:cxn modelId="{F6D944E7-BA35-9243-A5B9-A0545B7768F4}" type="presParOf" srcId="{E2CF2AC9-088E-BE47-B705-7FAB319C8C06}" destId="{F1931B61-D01C-8148-92B4-08463CA6E779}" srcOrd="0" destOrd="0" presId="urn:microsoft.com/office/officeart/2005/8/layout/process4"/>
    <dgm:cxn modelId="{F3EB5338-B7DA-A14C-89DD-74B906F264DF}" type="presParOf" srcId="{888A13D6-AF05-E749-8330-D331A57E7D0D}" destId="{2EBCBBA4-DCD9-1049-BB92-770796D31569}" srcOrd="3" destOrd="0" presId="urn:microsoft.com/office/officeart/2005/8/layout/process4"/>
    <dgm:cxn modelId="{898E2096-DAAF-8B43-BA2E-BBA545EA09CA}" type="presParOf" srcId="{888A13D6-AF05-E749-8330-D331A57E7D0D}" destId="{0EF968E7-F793-7242-98DF-30833D5F92CB}" srcOrd="4" destOrd="0" presId="urn:microsoft.com/office/officeart/2005/8/layout/process4"/>
    <dgm:cxn modelId="{C256F330-F36A-D546-9ABC-AF63CD4B4DCC}" type="presParOf" srcId="{0EF968E7-F793-7242-98DF-30833D5F92CB}" destId="{5FD3ECA6-1893-BC41-9C0B-E6C1F31923AA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8706C1E-CA6B-4640-95CD-390F3349C3C6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B197D36-3C23-400B-879E-FA1B5E4163DC}">
      <dgm:prSet/>
      <dgm:spPr/>
      <dgm:t>
        <a:bodyPr/>
        <a:lstStyle/>
        <a:p>
          <a:r>
            <a:rPr lang="en-US" dirty="0"/>
            <a:t>Continue Refining Hyperparameters!</a:t>
          </a:r>
        </a:p>
      </dgm:t>
    </dgm:pt>
    <dgm:pt modelId="{9F2A8551-2AA4-4910-B9CD-E47C39F39BF5}" type="parTrans" cxnId="{7B59ADFA-4055-4ECE-B414-47D9B184D0B9}">
      <dgm:prSet/>
      <dgm:spPr/>
      <dgm:t>
        <a:bodyPr/>
        <a:lstStyle/>
        <a:p>
          <a:endParaRPr lang="en-US"/>
        </a:p>
      </dgm:t>
    </dgm:pt>
    <dgm:pt modelId="{CA6B2C01-7498-4A82-865D-74D3AD3B58AE}" type="sibTrans" cxnId="{7B59ADFA-4055-4ECE-B414-47D9B184D0B9}">
      <dgm:prSet/>
      <dgm:spPr/>
      <dgm:t>
        <a:bodyPr/>
        <a:lstStyle/>
        <a:p>
          <a:endParaRPr lang="en-US"/>
        </a:p>
      </dgm:t>
    </dgm:pt>
    <dgm:pt modelId="{18AE3CBF-E06A-4F35-8E10-EA1F046B26A1}">
      <dgm:prSet/>
      <dgm:spPr/>
      <dgm:t>
        <a:bodyPr/>
        <a:lstStyle/>
        <a:p>
          <a:r>
            <a:rPr lang="en-US"/>
            <a:t>Proper Noun Detection</a:t>
          </a:r>
        </a:p>
      </dgm:t>
    </dgm:pt>
    <dgm:pt modelId="{4DBD521F-8470-411D-95FE-016DDDBB783A}" type="parTrans" cxnId="{6CCCC96F-A551-440A-87B9-1A0865B35515}">
      <dgm:prSet/>
      <dgm:spPr/>
      <dgm:t>
        <a:bodyPr/>
        <a:lstStyle/>
        <a:p>
          <a:endParaRPr lang="en-US"/>
        </a:p>
      </dgm:t>
    </dgm:pt>
    <dgm:pt modelId="{E630AA36-9FB0-46E7-B790-8CE76C1BB47D}" type="sibTrans" cxnId="{6CCCC96F-A551-440A-87B9-1A0865B35515}">
      <dgm:prSet/>
      <dgm:spPr/>
      <dgm:t>
        <a:bodyPr/>
        <a:lstStyle/>
        <a:p>
          <a:endParaRPr lang="en-US"/>
        </a:p>
      </dgm:t>
    </dgm:pt>
    <dgm:pt modelId="{7FF4EE2B-E1FC-4F1B-B9E2-A551890BCCEA}">
      <dgm:prSet/>
      <dgm:spPr/>
      <dgm:t>
        <a:bodyPr/>
        <a:lstStyle/>
        <a:p>
          <a:r>
            <a:rPr lang="en-US"/>
            <a:t>Ezafe Detection</a:t>
          </a:r>
        </a:p>
      </dgm:t>
    </dgm:pt>
    <dgm:pt modelId="{F1F077F0-80A3-4C98-8809-02758626ED1F}" type="parTrans" cxnId="{123DCA47-7752-45B9-A3BC-F91F8F84D721}">
      <dgm:prSet/>
      <dgm:spPr/>
      <dgm:t>
        <a:bodyPr/>
        <a:lstStyle/>
        <a:p>
          <a:endParaRPr lang="en-US"/>
        </a:p>
      </dgm:t>
    </dgm:pt>
    <dgm:pt modelId="{F631C40B-7DC8-4930-90ED-4129A32848CD}" type="sibTrans" cxnId="{123DCA47-7752-45B9-A3BC-F91F8F84D721}">
      <dgm:prSet/>
      <dgm:spPr/>
      <dgm:t>
        <a:bodyPr/>
        <a:lstStyle/>
        <a:p>
          <a:endParaRPr lang="en-US"/>
        </a:p>
      </dgm:t>
    </dgm:pt>
    <dgm:pt modelId="{D8ADAACF-B28C-4B00-BD8A-EC9866A0D7C4}">
      <dgm:prSet/>
      <dgm:spPr/>
      <dgm:t>
        <a:bodyPr/>
        <a:lstStyle/>
        <a:p>
          <a:r>
            <a:rPr lang="en-US" dirty="0"/>
            <a:t>Spell Checker</a:t>
          </a:r>
        </a:p>
      </dgm:t>
    </dgm:pt>
    <dgm:pt modelId="{CB7DEBC8-5DDB-46EB-BF03-95CB8D26C3E1}" type="parTrans" cxnId="{FBC104B7-7F94-4AAF-B911-E52E8318397A}">
      <dgm:prSet/>
      <dgm:spPr/>
      <dgm:t>
        <a:bodyPr/>
        <a:lstStyle/>
        <a:p>
          <a:endParaRPr lang="en-US"/>
        </a:p>
      </dgm:t>
    </dgm:pt>
    <dgm:pt modelId="{30561805-12AB-40F4-997E-E5A831F1419F}" type="sibTrans" cxnId="{FBC104B7-7F94-4AAF-B911-E52E8318397A}">
      <dgm:prSet/>
      <dgm:spPr/>
      <dgm:t>
        <a:bodyPr/>
        <a:lstStyle/>
        <a:p>
          <a:endParaRPr lang="en-US"/>
        </a:p>
      </dgm:t>
    </dgm:pt>
    <dgm:pt modelId="{697A20E5-DA52-3A46-9B46-D723FA2D6DAC}" type="pres">
      <dgm:prSet presAssocID="{B8706C1E-CA6B-4640-95CD-390F3349C3C6}" presName="linear" presStyleCnt="0">
        <dgm:presLayoutVars>
          <dgm:dir/>
          <dgm:animLvl val="lvl"/>
          <dgm:resizeHandles val="exact"/>
        </dgm:presLayoutVars>
      </dgm:prSet>
      <dgm:spPr/>
    </dgm:pt>
    <dgm:pt modelId="{01EC5950-6FC0-774F-857D-305163CD2FCC}" type="pres">
      <dgm:prSet presAssocID="{DB197D36-3C23-400B-879E-FA1B5E4163DC}" presName="parentLin" presStyleCnt="0"/>
      <dgm:spPr/>
    </dgm:pt>
    <dgm:pt modelId="{FCC29E48-81B4-1B4B-95FD-123CA22DA441}" type="pres">
      <dgm:prSet presAssocID="{DB197D36-3C23-400B-879E-FA1B5E4163DC}" presName="parentLeftMargin" presStyleLbl="node1" presStyleIdx="0" presStyleCnt="4"/>
      <dgm:spPr/>
    </dgm:pt>
    <dgm:pt modelId="{5F3F8BBC-7367-C04F-881C-30B1D114E584}" type="pres">
      <dgm:prSet presAssocID="{DB197D36-3C23-400B-879E-FA1B5E4163D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F88F579-A54F-064B-B283-A803652A2DD6}" type="pres">
      <dgm:prSet presAssocID="{DB197D36-3C23-400B-879E-FA1B5E4163DC}" presName="negativeSpace" presStyleCnt="0"/>
      <dgm:spPr/>
    </dgm:pt>
    <dgm:pt modelId="{82B14CCD-F37C-544B-8328-8030021EEEA3}" type="pres">
      <dgm:prSet presAssocID="{DB197D36-3C23-400B-879E-FA1B5E4163DC}" presName="childText" presStyleLbl="conFgAcc1" presStyleIdx="0" presStyleCnt="4">
        <dgm:presLayoutVars>
          <dgm:bulletEnabled val="1"/>
        </dgm:presLayoutVars>
      </dgm:prSet>
      <dgm:spPr/>
    </dgm:pt>
    <dgm:pt modelId="{814BFE2F-4F14-BC4E-9C9C-2F87AEA36EDE}" type="pres">
      <dgm:prSet presAssocID="{CA6B2C01-7498-4A82-865D-74D3AD3B58AE}" presName="spaceBetweenRectangles" presStyleCnt="0"/>
      <dgm:spPr/>
    </dgm:pt>
    <dgm:pt modelId="{D05C9F42-7BD1-E54D-B050-65CB0C7815C4}" type="pres">
      <dgm:prSet presAssocID="{18AE3CBF-E06A-4F35-8E10-EA1F046B26A1}" presName="parentLin" presStyleCnt="0"/>
      <dgm:spPr/>
    </dgm:pt>
    <dgm:pt modelId="{0DDE15EE-7F40-3348-9E68-37494280D7F1}" type="pres">
      <dgm:prSet presAssocID="{18AE3CBF-E06A-4F35-8E10-EA1F046B26A1}" presName="parentLeftMargin" presStyleLbl="node1" presStyleIdx="0" presStyleCnt="4"/>
      <dgm:spPr/>
    </dgm:pt>
    <dgm:pt modelId="{883676ED-924F-D34A-8F48-CB142CEA100C}" type="pres">
      <dgm:prSet presAssocID="{18AE3CBF-E06A-4F35-8E10-EA1F046B26A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FCB675D-02E8-944B-BD72-E6334153AAFD}" type="pres">
      <dgm:prSet presAssocID="{18AE3CBF-E06A-4F35-8E10-EA1F046B26A1}" presName="negativeSpace" presStyleCnt="0"/>
      <dgm:spPr/>
    </dgm:pt>
    <dgm:pt modelId="{84E314F5-5C0C-6B4E-9546-2FFBBC410A33}" type="pres">
      <dgm:prSet presAssocID="{18AE3CBF-E06A-4F35-8E10-EA1F046B26A1}" presName="childText" presStyleLbl="conFgAcc1" presStyleIdx="1" presStyleCnt="4">
        <dgm:presLayoutVars>
          <dgm:bulletEnabled val="1"/>
        </dgm:presLayoutVars>
      </dgm:prSet>
      <dgm:spPr/>
    </dgm:pt>
    <dgm:pt modelId="{687E00C8-2B9C-AE4B-AA7D-6026B94BCCC1}" type="pres">
      <dgm:prSet presAssocID="{E630AA36-9FB0-46E7-B790-8CE76C1BB47D}" presName="spaceBetweenRectangles" presStyleCnt="0"/>
      <dgm:spPr/>
    </dgm:pt>
    <dgm:pt modelId="{0FDF4208-36D1-954E-8CC9-B16CE17D1B36}" type="pres">
      <dgm:prSet presAssocID="{7FF4EE2B-E1FC-4F1B-B9E2-A551890BCCEA}" presName="parentLin" presStyleCnt="0"/>
      <dgm:spPr/>
    </dgm:pt>
    <dgm:pt modelId="{FAF89B13-3EC4-3B40-9C20-35295720990C}" type="pres">
      <dgm:prSet presAssocID="{7FF4EE2B-E1FC-4F1B-B9E2-A551890BCCEA}" presName="parentLeftMargin" presStyleLbl="node1" presStyleIdx="1" presStyleCnt="4"/>
      <dgm:spPr/>
    </dgm:pt>
    <dgm:pt modelId="{B5294035-C71B-604F-AF12-0F8AD077A80F}" type="pres">
      <dgm:prSet presAssocID="{7FF4EE2B-E1FC-4F1B-B9E2-A551890BCCE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94C396F-AFA5-464F-9D92-C12E45A5A453}" type="pres">
      <dgm:prSet presAssocID="{7FF4EE2B-E1FC-4F1B-B9E2-A551890BCCEA}" presName="negativeSpace" presStyleCnt="0"/>
      <dgm:spPr/>
    </dgm:pt>
    <dgm:pt modelId="{49617199-C6C8-594F-BDD1-F248B8591A83}" type="pres">
      <dgm:prSet presAssocID="{7FF4EE2B-E1FC-4F1B-B9E2-A551890BCCEA}" presName="childText" presStyleLbl="conFgAcc1" presStyleIdx="2" presStyleCnt="4">
        <dgm:presLayoutVars>
          <dgm:bulletEnabled val="1"/>
        </dgm:presLayoutVars>
      </dgm:prSet>
      <dgm:spPr/>
    </dgm:pt>
    <dgm:pt modelId="{56AD5E00-ACB5-D041-93B0-9F8054E598F5}" type="pres">
      <dgm:prSet presAssocID="{F631C40B-7DC8-4930-90ED-4129A32848CD}" presName="spaceBetweenRectangles" presStyleCnt="0"/>
      <dgm:spPr/>
    </dgm:pt>
    <dgm:pt modelId="{88182369-3EA8-DF48-AEA0-9863A9FAA455}" type="pres">
      <dgm:prSet presAssocID="{D8ADAACF-B28C-4B00-BD8A-EC9866A0D7C4}" presName="parentLin" presStyleCnt="0"/>
      <dgm:spPr/>
    </dgm:pt>
    <dgm:pt modelId="{D42CCA2A-789A-D04E-80DE-EEE8B4EF3E8C}" type="pres">
      <dgm:prSet presAssocID="{D8ADAACF-B28C-4B00-BD8A-EC9866A0D7C4}" presName="parentLeftMargin" presStyleLbl="node1" presStyleIdx="2" presStyleCnt="4"/>
      <dgm:spPr/>
    </dgm:pt>
    <dgm:pt modelId="{385BAF59-82E7-FE43-9941-68260C33D8B9}" type="pres">
      <dgm:prSet presAssocID="{D8ADAACF-B28C-4B00-BD8A-EC9866A0D7C4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6289BAEC-DEC6-944D-86A7-4940562CE743}" type="pres">
      <dgm:prSet presAssocID="{D8ADAACF-B28C-4B00-BD8A-EC9866A0D7C4}" presName="negativeSpace" presStyleCnt="0"/>
      <dgm:spPr/>
    </dgm:pt>
    <dgm:pt modelId="{8B1A08DE-F005-9A44-A8E0-A921F1A29B67}" type="pres">
      <dgm:prSet presAssocID="{D8ADAACF-B28C-4B00-BD8A-EC9866A0D7C4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60491001-ED89-DC4B-ABF2-5A4EEABE9266}" type="presOf" srcId="{DB197D36-3C23-400B-879E-FA1B5E4163DC}" destId="{5F3F8BBC-7367-C04F-881C-30B1D114E584}" srcOrd="1" destOrd="0" presId="urn:microsoft.com/office/officeart/2005/8/layout/list1"/>
    <dgm:cxn modelId="{FA3DEE04-5489-E643-B26D-21136CE285F4}" type="presOf" srcId="{18AE3CBF-E06A-4F35-8E10-EA1F046B26A1}" destId="{883676ED-924F-D34A-8F48-CB142CEA100C}" srcOrd="1" destOrd="0" presId="urn:microsoft.com/office/officeart/2005/8/layout/list1"/>
    <dgm:cxn modelId="{92227F0F-C3DF-184B-8707-A397C7F3CADE}" type="presOf" srcId="{D8ADAACF-B28C-4B00-BD8A-EC9866A0D7C4}" destId="{D42CCA2A-789A-D04E-80DE-EEE8B4EF3E8C}" srcOrd="0" destOrd="0" presId="urn:microsoft.com/office/officeart/2005/8/layout/list1"/>
    <dgm:cxn modelId="{A795CD1F-D832-6244-A826-C236333D7EC4}" type="presOf" srcId="{18AE3CBF-E06A-4F35-8E10-EA1F046B26A1}" destId="{0DDE15EE-7F40-3348-9E68-37494280D7F1}" srcOrd="0" destOrd="0" presId="urn:microsoft.com/office/officeart/2005/8/layout/list1"/>
    <dgm:cxn modelId="{FBD1B02D-56DF-C04D-98BB-E52182BC86B8}" type="presOf" srcId="{7FF4EE2B-E1FC-4F1B-B9E2-A551890BCCEA}" destId="{B5294035-C71B-604F-AF12-0F8AD077A80F}" srcOrd="1" destOrd="0" presId="urn:microsoft.com/office/officeart/2005/8/layout/list1"/>
    <dgm:cxn modelId="{123DCA47-7752-45B9-A3BC-F91F8F84D721}" srcId="{B8706C1E-CA6B-4640-95CD-390F3349C3C6}" destId="{7FF4EE2B-E1FC-4F1B-B9E2-A551890BCCEA}" srcOrd="2" destOrd="0" parTransId="{F1F077F0-80A3-4C98-8809-02758626ED1F}" sibTransId="{F631C40B-7DC8-4930-90ED-4129A32848CD}"/>
    <dgm:cxn modelId="{26DAB350-9D90-154B-868B-9CD07A4A9A94}" type="presOf" srcId="{DB197D36-3C23-400B-879E-FA1B5E4163DC}" destId="{FCC29E48-81B4-1B4B-95FD-123CA22DA441}" srcOrd="0" destOrd="0" presId="urn:microsoft.com/office/officeart/2005/8/layout/list1"/>
    <dgm:cxn modelId="{FAD1F367-A9AA-CD4D-B6D5-65367988A718}" type="presOf" srcId="{7FF4EE2B-E1FC-4F1B-B9E2-A551890BCCEA}" destId="{FAF89B13-3EC4-3B40-9C20-35295720990C}" srcOrd="0" destOrd="0" presId="urn:microsoft.com/office/officeart/2005/8/layout/list1"/>
    <dgm:cxn modelId="{014F0F6D-A82C-6E4B-B909-AB29A70329D6}" type="presOf" srcId="{B8706C1E-CA6B-4640-95CD-390F3349C3C6}" destId="{697A20E5-DA52-3A46-9B46-D723FA2D6DAC}" srcOrd="0" destOrd="0" presId="urn:microsoft.com/office/officeart/2005/8/layout/list1"/>
    <dgm:cxn modelId="{6CCCC96F-A551-440A-87B9-1A0865B35515}" srcId="{B8706C1E-CA6B-4640-95CD-390F3349C3C6}" destId="{18AE3CBF-E06A-4F35-8E10-EA1F046B26A1}" srcOrd="1" destOrd="0" parTransId="{4DBD521F-8470-411D-95FE-016DDDBB783A}" sibTransId="{E630AA36-9FB0-46E7-B790-8CE76C1BB47D}"/>
    <dgm:cxn modelId="{FBC104B7-7F94-4AAF-B911-E52E8318397A}" srcId="{B8706C1E-CA6B-4640-95CD-390F3349C3C6}" destId="{D8ADAACF-B28C-4B00-BD8A-EC9866A0D7C4}" srcOrd="3" destOrd="0" parTransId="{CB7DEBC8-5DDB-46EB-BF03-95CB8D26C3E1}" sibTransId="{30561805-12AB-40F4-997E-E5A831F1419F}"/>
    <dgm:cxn modelId="{090860DD-54D2-B942-9CC6-389CF8C82C67}" type="presOf" srcId="{D8ADAACF-B28C-4B00-BD8A-EC9866A0D7C4}" destId="{385BAF59-82E7-FE43-9941-68260C33D8B9}" srcOrd="1" destOrd="0" presId="urn:microsoft.com/office/officeart/2005/8/layout/list1"/>
    <dgm:cxn modelId="{7B59ADFA-4055-4ECE-B414-47D9B184D0B9}" srcId="{B8706C1E-CA6B-4640-95CD-390F3349C3C6}" destId="{DB197D36-3C23-400B-879E-FA1B5E4163DC}" srcOrd="0" destOrd="0" parTransId="{9F2A8551-2AA4-4910-B9CD-E47C39F39BF5}" sibTransId="{CA6B2C01-7498-4A82-865D-74D3AD3B58AE}"/>
    <dgm:cxn modelId="{BDA8069B-9633-C14C-8966-0CD2F7FAA335}" type="presParOf" srcId="{697A20E5-DA52-3A46-9B46-D723FA2D6DAC}" destId="{01EC5950-6FC0-774F-857D-305163CD2FCC}" srcOrd="0" destOrd="0" presId="urn:microsoft.com/office/officeart/2005/8/layout/list1"/>
    <dgm:cxn modelId="{C13C4349-E1A1-B345-8BC6-7451FE371841}" type="presParOf" srcId="{01EC5950-6FC0-774F-857D-305163CD2FCC}" destId="{FCC29E48-81B4-1B4B-95FD-123CA22DA441}" srcOrd="0" destOrd="0" presId="urn:microsoft.com/office/officeart/2005/8/layout/list1"/>
    <dgm:cxn modelId="{74007F9F-8921-0749-BB47-E448BFE2CDE5}" type="presParOf" srcId="{01EC5950-6FC0-774F-857D-305163CD2FCC}" destId="{5F3F8BBC-7367-C04F-881C-30B1D114E584}" srcOrd="1" destOrd="0" presId="urn:microsoft.com/office/officeart/2005/8/layout/list1"/>
    <dgm:cxn modelId="{36AE8FEF-4153-8B44-84E3-0C2155C99135}" type="presParOf" srcId="{697A20E5-DA52-3A46-9B46-D723FA2D6DAC}" destId="{7F88F579-A54F-064B-B283-A803652A2DD6}" srcOrd="1" destOrd="0" presId="urn:microsoft.com/office/officeart/2005/8/layout/list1"/>
    <dgm:cxn modelId="{7F9BF4EB-26EC-B54E-9C58-C41E569D560F}" type="presParOf" srcId="{697A20E5-DA52-3A46-9B46-D723FA2D6DAC}" destId="{82B14CCD-F37C-544B-8328-8030021EEEA3}" srcOrd="2" destOrd="0" presId="urn:microsoft.com/office/officeart/2005/8/layout/list1"/>
    <dgm:cxn modelId="{C0A19F55-0EFB-004D-A5D2-92C16A24CDAF}" type="presParOf" srcId="{697A20E5-DA52-3A46-9B46-D723FA2D6DAC}" destId="{814BFE2F-4F14-BC4E-9C9C-2F87AEA36EDE}" srcOrd="3" destOrd="0" presId="urn:microsoft.com/office/officeart/2005/8/layout/list1"/>
    <dgm:cxn modelId="{B7732B6C-D254-8041-91C8-83030249733B}" type="presParOf" srcId="{697A20E5-DA52-3A46-9B46-D723FA2D6DAC}" destId="{D05C9F42-7BD1-E54D-B050-65CB0C7815C4}" srcOrd="4" destOrd="0" presId="urn:microsoft.com/office/officeart/2005/8/layout/list1"/>
    <dgm:cxn modelId="{C516DAF3-E00E-6F46-9184-6EC04CEF5A11}" type="presParOf" srcId="{D05C9F42-7BD1-E54D-B050-65CB0C7815C4}" destId="{0DDE15EE-7F40-3348-9E68-37494280D7F1}" srcOrd="0" destOrd="0" presId="urn:microsoft.com/office/officeart/2005/8/layout/list1"/>
    <dgm:cxn modelId="{9C4C072D-F4F5-4D46-BD9B-EE67D10FCD8A}" type="presParOf" srcId="{D05C9F42-7BD1-E54D-B050-65CB0C7815C4}" destId="{883676ED-924F-D34A-8F48-CB142CEA100C}" srcOrd="1" destOrd="0" presId="urn:microsoft.com/office/officeart/2005/8/layout/list1"/>
    <dgm:cxn modelId="{795119FA-CD7D-5446-ABB5-66A927D04375}" type="presParOf" srcId="{697A20E5-DA52-3A46-9B46-D723FA2D6DAC}" destId="{BFCB675D-02E8-944B-BD72-E6334153AAFD}" srcOrd="5" destOrd="0" presId="urn:microsoft.com/office/officeart/2005/8/layout/list1"/>
    <dgm:cxn modelId="{70FD82B9-F6AA-5D4F-9D86-B35784A19891}" type="presParOf" srcId="{697A20E5-DA52-3A46-9B46-D723FA2D6DAC}" destId="{84E314F5-5C0C-6B4E-9546-2FFBBC410A33}" srcOrd="6" destOrd="0" presId="urn:microsoft.com/office/officeart/2005/8/layout/list1"/>
    <dgm:cxn modelId="{06067182-307F-0448-AA85-B6B67D2F0EC1}" type="presParOf" srcId="{697A20E5-DA52-3A46-9B46-D723FA2D6DAC}" destId="{687E00C8-2B9C-AE4B-AA7D-6026B94BCCC1}" srcOrd="7" destOrd="0" presId="urn:microsoft.com/office/officeart/2005/8/layout/list1"/>
    <dgm:cxn modelId="{3688751A-8EA6-2243-8885-549935456F3A}" type="presParOf" srcId="{697A20E5-DA52-3A46-9B46-D723FA2D6DAC}" destId="{0FDF4208-36D1-954E-8CC9-B16CE17D1B36}" srcOrd="8" destOrd="0" presId="urn:microsoft.com/office/officeart/2005/8/layout/list1"/>
    <dgm:cxn modelId="{3EF61C7C-12D8-DF48-AD3F-629704A53801}" type="presParOf" srcId="{0FDF4208-36D1-954E-8CC9-B16CE17D1B36}" destId="{FAF89B13-3EC4-3B40-9C20-35295720990C}" srcOrd="0" destOrd="0" presId="urn:microsoft.com/office/officeart/2005/8/layout/list1"/>
    <dgm:cxn modelId="{D22F1DFE-6805-0740-8AE7-9D19F18354ED}" type="presParOf" srcId="{0FDF4208-36D1-954E-8CC9-B16CE17D1B36}" destId="{B5294035-C71B-604F-AF12-0F8AD077A80F}" srcOrd="1" destOrd="0" presId="urn:microsoft.com/office/officeart/2005/8/layout/list1"/>
    <dgm:cxn modelId="{35141179-352F-3343-A022-DEBC40683CA4}" type="presParOf" srcId="{697A20E5-DA52-3A46-9B46-D723FA2D6DAC}" destId="{A94C396F-AFA5-464F-9D92-C12E45A5A453}" srcOrd="9" destOrd="0" presId="urn:microsoft.com/office/officeart/2005/8/layout/list1"/>
    <dgm:cxn modelId="{26F147A9-73A8-5244-A3D9-0B392C277E26}" type="presParOf" srcId="{697A20E5-DA52-3A46-9B46-D723FA2D6DAC}" destId="{49617199-C6C8-594F-BDD1-F248B8591A83}" srcOrd="10" destOrd="0" presId="urn:microsoft.com/office/officeart/2005/8/layout/list1"/>
    <dgm:cxn modelId="{009AA445-9608-5B44-931C-9C44B21676A2}" type="presParOf" srcId="{697A20E5-DA52-3A46-9B46-D723FA2D6DAC}" destId="{56AD5E00-ACB5-D041-93B0-9F8054E598F5}" srcOrd="11" destOrd="0" presId="urn:microsoft.com/office/officeart/2005/8/layout/list1"/>
    <dgm:cxn modelId="{0CFA7FFA-5E04-CD49-90EE-87E3EE8099BE}" type="presParOf" srcId="{697A20E5-DA52-3A46-9B46-D723FA2D6DAC}" destId="{88182369-3EA8-DF48-AEA0-9863A9FAA455}" srcOrd="12" destOrd="0" presId="urn:microsoft.com/office/officeart/2005/8/layout/list1"/>
    <dgm:cxn modelId="{1C3FA7A4-E211-A443-A1F8-EBBFC7ACCA52}" type="presParOf" srcId="{88182369-3EA8-DF48-AEA0-9863A9FAA455}" destId="{D42CCA2A-789A-D04E-80DE-EEE8B4EF3E8C}" srcOrd="0" destOrd="0" presId="urn:microsoft.com/office/officeart/2005/8/layout/list1"/>
    <dgm:cxn modelId="{495BFCFC-2C70-0249-8E29-840536DC6655}" type="presParOf" srcId="{88182369-3EA8-DF48-AEA0-9863A9FAA455}" destId="{385BAF59-82E7-FE43-9941-68260C33D8B9}" srcOrd="1" destOrd="0" presId="urn:microsoft.com/office/officeart/2005/8/layout/list1"/>
    <dgm:cxn modelId="{8ADF7AA0-EDA4-AE46-A428-B3A5B129A274}" type="presParOf" srcId="{697A20E5-DA52-3A46-9B46-D723FA2D6DAC}" destId="{6289BAEC-DEC6-944D-86A7-4940562CE743}" srcOrd="13" destOrd="0" presId="urn:microsoft.com/office/officeart/2005/8/layout/list1"/>
    <dgm:cxn modelId="{80520E56-9D80-6844-B561-69F13A12C08E}" type="presParOf" srcId="{697A20E5-DA52-3A46-9B46-D723FA2D6DAC}" destId="{8B1A08DE-F005-9A44-A8E0-A921F1A29B67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BEDE9D-0FAE-5E4A-BF01-02548730900D}">
      <dsp:nvSpPr>
        <dsp:cNvPr id="0" name=""/>
        <dsp:cNvSpPr/>
      </dsp:nvSpPr>
      <dsp:spPr>
        <a:xfrm>
          <a:off x="0" y="2232"/>
          <a:ext cx="649605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257282B-D7B5-2747-ABD6-EAD6056D3E6C}">
      <dsp:nvSpPr>
        <dsp:cNvPr id="0" name=""/>
        <dsp:cNvSpPr/>
      </dsp:nvSpPr>
      <dsp:spPr>
        <a:xfrm>
          <a:off x="0" y="2232"/>
          <a:ext cx="6496050" cy="7612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Background</a:t>
          </a:r>
        </a:p>
      </dsp:txBody>
      <dsp:txXfrm>
        <a:off x="0" y="2232"/>
        <a:ext cx="6496050" cy="761255"/>
      </dsp:txXfrm>
    </dsp:sp>
    <dsp:sp modelId="{BC53D427-196C-6F43-89BA-7B1913F230FD}">
      <dsp:nvSpPr>
        <dsp:cNvPr id="0" name=""/>
        <dsp:cNvSpPr/>
      </dsp:nvSpPr>
      <dsp:spPr>
        <a:xfrm>
          <a:off x="0" y="763488"/>
          <a:ext cx="6496050" cy="0"/>
        </a:xfrm>
        <a:prstGeom prst="line">
          <a:avLst/>
        </a:prstGeom>
        <a:gradFill rotWithShape="0">
          <a:gsLst>
            <a:gs pos="0">
              <a:schemeClr val="accent2">
                <a:hueOff val="270963"/>
                <a:satOff val="-1326"/>
                <a:lumOff val="745"/>
                <a:alphaOff val="0"/>
                <a:tint val="98000"/>
                <a:lumMod val="114000"/>
              </a:schemeClr>
            </a:gs>
            <a:gs pos="100000">
              <a:schemeClr val="accent2">
                <a:hueOff val="270963"/>
                <a:satOff val="-1326"/>
                <a:lumOff val="745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270963"/>
              <a:satOff val="-1326"/>
              <a:lumOff val="745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22EF56B-3C04-AF4C-A2CB-DCB785BCCDE9}">
      <dsp:nvSpPr>
        <dsp:cNvPr id="0" name=""/>
        <dsp:cNvSpPr/>
      </dsp:nvSpPr>
      <dsp:spPr>
        <a:xfrm>
          <a:off x="0" y="763488"/>
          <a:ext cx="6496050" cy="7612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Challenges</a:t>
          </a:r>
        </a:p>
      </dsp:txBody>
      <dsp:txXfrm>
        <a:off x="0" y="763488"/>
        <a:ext cx="6496050" cy="761255"/>
      </dsp:txXfrm>
    </dsp:sp>
    <dsp:sp modelId="{B167F037-DFD7-8949-9E30-75363B9D5607}">
      <dsp:nvSpPr>
        <dsp:cNvPr id="0" name=""/>
        <dsp:cNvSpPr/>
      </dsp:nvSpPr>
      <dsp:spPr>
        <a:xfrm>
          <a:off x="0" y="1524744"/>
          <a:ext cx="6496050" cy="0"/>
        </a:xfrm>
        <a:prstGeom prst="line">
          <a:avLst/>
        </a:prstGeom>
        <a:gradFill rotWithShape="0">
          <a:gsLst>
            <a:gs pos="0">
              <a:schemeClr val="accent2">
                <a:hueOff val="541926"/>
                <a:satOff val="-2653"/>
                <a:lumOff val="1490"/>
                <a:alphaOff val="0"/>
                <a:tint val="98000"/>
                <a:lumMod val="114000"/>
              </a:schemeClr>
            </a:gs>
            <a:gs pos="100000">
              <a:schemeClr val="accent2">
                <a:hueOff val="541926"/>
                <a:satOff val="-2653"/>
                <a:lumOff val="149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541926"/>
              <a:satOff val="-2653"/>
              <a:lumOff val="149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A60DD9C-F3E8-DE43-A715-37A51B19D245}">
      <dsp:nvSpPr>
        <dsp:cNvPr id="0" name=""/>
        <dsp:cNvSpPr/>
      </dsp:nvSpPr>
      <dsp:spPr>
        <a:xfrm>
          <a:off x="0" y="1524744"/>
          <a:ext cx="6496050" cy="7612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Previous Research</a:t>
          </a:r>
        </a:p>
      </dsp:txBody>
      <dsp:txXfrm>
        <a:off x="0" y="1524744"/>
        <a:ext cx="6496050" cy="761255"/>
      </dsp:txXfrm>
    </dsp:sp>
    <dsp:sp modelId="{41DA4D76-AF77-F14A-9661-ACE9DEAFF1AA}">
      <dsp:nvSpPr>
        <dsp:cNvPr id="0" name=""/>
        <dsp:cNvSpPr/>
      </dsp:nvSpPr>
      <dsp:spPr>
        <a:xfrm>
          <a:off x="0" y="2286000"/>
          <a:ext cx="6496050" cy="0"/>
        </a:xfrm>
        <a:prstGeom prst="line">
          <a:avLst/>
        </a:prstGeom>
        <a:gradFill rotWithShape="0">
          <a:gsLst>
            <a:gs pos="0">
              <a:schemeClr val="accent2">
                <a:hueOff val="812888"/>
                <a:satOff val="-3979"/>
                <a:lumOff val="2235"/>
                <a:alphaOff val="0"/>
                <a:tint val="98000"/>
                <a:lumMod val="114000"/>
              </a:schemeClr>
            </a:gs>
            <a:gs pos="100000">
              <a:schemeClr val="accent2">
                <a:hueOff val="812888"/>
                <a:satOff val="-3979"/>
                <a:lumOff val="2235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812888"/>
              <a:satOff val="-3979"/>
              <a:lumOff val="2235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92E26B7-AACD-3442-A753-2FC01B73CCCC}">
      <dsp:nvSpPr>
        <dsp:cNvPr id="0" name=""/>
        <dsp:cNvSpPr/>
      </dsp:nvSpPr>
      <dsp:spPr>
        <a:xfrm>
          <a:off x="0" y="2286000"/>
          <a:ext cx="6496050" cy="7612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Our Model</a:t>
          </a:r>
        </a:p>
      </dsp:txBody>
      <dsp:txXfrm>
        <a:off x="0" y="2286000"/>
        <a:ext cx="6496050" cy="761255"/>
      </dsp:txXfrm>
    </dsp:sp>
    <dsp:sp modelId="{C75918F8-0227-7E4E-BA98-CA3695E80104}">
      <dsp:nvSpPr>
        <dsp:cNvPr id="0" name=""/>
        <dsp:cNvSpPr/>
      </dsp:nvSpPr>
      <dsp:spPr>
        <a:xfrm>
          <a:off x="0" y="3047255"/>
          <a:ext cx="6496050" cy="0"/>
        </a:xfrm>
        <a:prstGeom prst="line">
          <a:avLst/>
        </a:prstGeom>
        <a:gradFill rotWithShape="0">
          <a:gsLst>
            <a:gs pos="0">
              <a:schemeClr val="accent2">
                <a:hueOff val="1083851"/>
                <a:satOff val="-5306"/>
                <a:lumOff val="2980"/>
                <a:alphaOff val="0"/>
                <a:tint val="98000"/>
                <a:lumMod val="114000"/>
              </a:schemeClr>
            </a:gs>
            <a:gs pos="100000">
              <a:schemeClr val="accent2">
                <a:hueOff val="1083851"/>
                <a:satOff val="-5306"/>
                <a:lumOff val="298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1083851"/>
              <a:satOff val="-5306"/>
              <a:lumOff val="298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9058D8D-C2C0-854D-8D31-A85D6C9FFA88}">
      <dsp:nvSpPr>
        <dsp:cNvPr id="0" name=""/>
        <dsp:cNvSpPr/>
      </dsp:nvSpPr>
      <dsp:spPr>
        <a:xfrm>
          <a:off x="0" y="3047255"/>
          <a:ext cx="6496050" cy="7612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Our Corpus</a:t>
          </a:r>
        </a:p>
      </dsp:txBody>
      <dsp:txXfrm>
        <a:off x="0" y="3047255"/>
        <a:ext cx="6496050" cy="761255"/>
      </dsp:txXfrm>
    </dsp:sp>
    <dsp:sp modelId="{CECF9837-4A10-4C4F-A015-51E2DA286CA6}">
      <dsp:nvSpPr>
        <dsp:cNvPr id="0" name=""/>
        <dsp:cNvSpPr/>
      </dsp:nvSpPr>
      <dsp:spPr>
        <a:xfrm>
          <a:off x="0" y="3808511"/>
          <a:ext cx="6496050" cy="0"/>
        </a:xfrm>
        <a:prstGeom prst="line">
          <a:avLst/>
        </a:prstGeom>
        <a:gradFill rotWithShape="0">
          <a:gsLst>
            <a:gs pos="0">
              <a:schemeClr val="accent2">
                <a:hueOff val="1354814"/>
                <a:satOff val="-6632"/>
                <a:lumOff val="3725"/>
                <a:alphaOff val="0"/>
                <a:tint val="98000"/>
                <a:lumMod val="114000"/>
              </a:schemeClr>
            </a:gs>
            <a:gs pos="100000">
              <a:schemeClr val="accent2">
                <a:hueOff val="1354814"/>
                <a:satOff val="-6632"/>
                <a:lumOff val="3725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1354814"/>
              <a:satOff val="-6632"/>
              <a:lumOff val="3725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E24C0D4-58D7-7641-9318-9429728F5E30}">
      <dsp:nvSpPr>
        <dsp:cNvPr id="0" name=""/>
        <dsp:cNvSpPr/>
      </dsp:nvSpPr>
      <dsp:spPr>
        <a:xfrm>
          <a:off x="0" y="3808511"/>
          <a:ext cx="6496050" cy="7612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Our Results</a:t>
          </a:r>
        </a:p>
      </dsp:txBody>
      <dsp:txXfrm>
        <a:off x="0" y="3808511"/>
        <a:ext cx="6496050" cy="7612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779381-D0D2-D64E-A731-6B9E8CE6FD88}">
      <dsp:nvSpPr>
        <dsp:cNvPr id="0" name=""/>
        <dsp:cNvSpPr/>
      </dsp:nvSpPr>
      <dsp:spPr>
        <a:xfrm>
          <a:off x="0" y="320129"/>
          <a:ext cx="6496050" cy="192699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Mutual intelligibility between standard varieties is extremely high in spoken form, but falls to zero in written form</a:t>
          </a:r>
        </a:p>
      </dsp:txBody>
      <dsp:txXfrm>
        <a:off x="94068" y="414197"/>
        <a:ext cx="6307914" cy="1738854"/>
      </dsp:txXfrm>
    </dsp:sp>
    <dsp:sp modelId="{04CDC386-C2EE-1442-8975-F99871799C2F}">
      <dsp:nvSpPr>
        <dsp:cNvPr id="0" name=""/>
        <dsp:cNvSpPr/>
      </dsp:nvSpPr>
      <dsp:spPr>
        <a:xfrm>
          <a:off x="0" y="2324880"/>
          <a:ext cx="6496050" cy="1926990"/>
        </a:xfrm>
        <a:prstGeom prst="roundRect">
          <a:avLst/>
        </a:prstGeom>
        <a:gradFill rotWithShape="0">
          <a:gsLst>
            <a:gs pos="0">
              <a:schemeClr val="accent2">
                <a:hueOff val="1354814"/>
                <a:satOff val="-6632"/>
                <a:lumOff val="3725"/>
                <a:alphaOff val="0"/>
                <a:tint val="98000"/>
                <a:lumMod val="114000"/>
              </a:schemeClr>
            </a:gs>
            <a:gs pos="100000">
              <a:schemeClr val="accent2">
                <a:hueOff val="1354814"/>
                <a:satOff val="-6632"/>
                <a:lumOff val="3725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Tajikistan has ~10 million Persian speakers who cannot access any written media from the rest of the Persian-speaking world (~100 million)</a:t>
          </a:r>
        </a:p>
      </dsp:txBody>
      <dsp:txXfrm>
        <a:off x="94068" y="2418948"/>
        <a:ext cx="6307914" cy="173885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915B4E-E513-754D-BB18-682449F91833}">
      <dsp:nvSpPr>
        <dsp:cNvPr id="0" name=""/>
        <dsp:cNvSpPr/>
      </dsp:nvSpPr>
      <dsp:spPr>
        <a:xfrm>
          <a:off x="0" y="0"/>
          <a:ext cx="6496050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5E6D6B0-C402-BB43-8F48-1DF56EC12CF4}">
      <dsp:nvSpPr>
        <dsp:cNvPr id="0" name=""/>
        <dsp:cNvSpPr/>
      </dsp:nvSpPr>
      <dsp:spPr>
        <a:xfrm>
          <a:off x="0" y="0"/>
          <a:ext cx="6496050" cy="2286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These two scripts CANNOT be transliterated on a one-to-one basis</a:t>
          </a:r>
        </a:p>
      </dsp:txBody>
      <dsp:txXfrm>
        <a:off x="0" y="0"/>
        <a:ext cx="6496050" cy="2286000"/>
      </dsp:txXfrm>
    </dsp:sp>
    <dsp:sp modelId="{B9E9F744-4D00-6A48-A57A-815755FA217D}">
      <dsp:nvSpPr>
        <dsp:cNvPr id="0" name=""/>
        <dsp:cNvSpPr/>
      </dsp:nvSpPr>
      <dsp:spPr>
        <a:xfrm>
          <a:off x="0" y="2286000"/>
          <a:ext cx="6496050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6BED232-9CA6-794D-905C-943CF1E42C82}">
      <dsp:nvSpPr>
        <dsp:cNvPr id="0" name=""/>
        <dsp:cNvSpPr/>
      </dsp:nvSpPr>
      <dsp:spPr>
        <a:xfrm>
          <a:off x="0" y="2286000"/>
          <a:ext cx="6496050" cy="2286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1" kern="1200"/>
            <a:t>Can a model be trained to transliterate between the two scripts?</a:t>
          </a:r>
          <a:endParaRPr lang="en-US" sz="3800" kern="1200"/>
        </a:p>
      </dsp:txBody>
      <dsp:txXfrm>
        <a:off x="0" y="2286000"/>
        <a:ext cx="6496050" cy="2286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F654D7-14AB-4B1F-9290-62D161AA78A5}">
      <dsp:nvSpPr>
        <dsp:cNvPr id="0" name=""/>
        <dsp:cNvSpPr/>
      </dsp:nvSpPr>
      <dsp:spPr>
        <a:xfrm>
          <a:off x="0" y="742950"/>
          <a:ext cx="6496050" cy="137160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676C6D-A9C2-4050-8ECD-66DAF4D21571}">
      <dsp:nvSpPr>
        <dsp:cNvPr id="0" name=""/>
        <dsp:cNvSpPr/>
      </dsp:nvSpPr>
      <dsp:spPr>
        <a:xfrm>
          <a:off x="414909" y="1051560"/>
          <a:ext cx="754380" cy="7543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84D599-6028-41D5-8B2F-6CA863EFB702}">
      <dsp:nvSpPr>
        <dsp:cNvPr id="0" name=""/>
        <dsp:cNvSpPr/>
      </dsp:nvSpPr>
      <dsp:spPr>
        <a:xfrm>
          <a:off x="1584198" y="742950"/>
          <a:ext cx="2923222" cy="1371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161" tIns="145161" rIns="145161" bIns="145161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Perso-Arabic script is an (impure) abjad</a:t>
          </a:r>
        </a:p>
      </dsp:txBody>
      <dsp:txXfrm>
        <a:off x="1584198" y="742950"/>
        <a:ext cx="2923222" cy="1371600"/>
      </dsp:txXfrm>
    </dsp:sp>
    <dsp:sp modelId="{9F037752-9539-4ABB-B1F2-8B975BF3A7F7}">
      <dsp:nvSpPr>
        <dsp:cNvPr id="0" name=""/>
        <dsp:cNvSpPr/>
      </dsp:nvSpPr>
      <dsp:spPr>
        <a:xfrm>
          <a:off x="4507420" y="742950"/>
          <a:ext cx="1988629" cy="1371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161" tIns="145161" rIns="145161" bIns="145161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Vowels are often unwritten and ambiguous</a:t>
          </a:r>
        </a:p>
      </dsp:txBody>
      <dsp:txXfrm>
        <a:off x="4507420" y="742950"/>
        <a:ext cx="1988629" cy="1371600"/>
      </dsp:txXfrm>
    </dsp:sp>
    <dsp:sp modelId="{4FB6B83E-2179-4866-8204-E074F35389B3}">
      <dsp:nvSpPr>
        <dsp:cNvPr id="0" name=""/>
        <dsp:cNvSpPr/>
      </dsp:nvSpPr>
      <dsp:spPr>
        <a:xfrm>
          <a:off x="0" y="2457450"/>
          <a:ext cx="6496050" cy="137160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3A8F1C-0D02-4641-9677-6D2656340B5D}">
      <dsp:nvSpPr>
        <dsp:cNvPr id="0" name=""/>
        <dsp:cNvSpPr/>
      </dsp:nvSpPr>
      <dsp:spPr>
        <a:xfrm>
          <a:off x="414909" y="2766060"/>
          <a:ext cx="754380" cy="754380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372D38-D2D5-4D1E-8A84-3AC6098B8DB7}">
      <dsp:nvSpPr>
        <dsp:cNvPr id="0" name=""/>
        <dsp:cNvSpPr/>
      </dsp:nvSpPr>
      <dsp:spPr>
        <a:xfrm>
          <a:off x="1584198" y="2457450"/>
          <a:ext cx="2923222" cy="1371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161" tIns="145161" rIns="145161" bIns="145161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Tajik-Cyrillic script is an Alphabet</a:t>
          </a:r>
        </a:p>
      </dsp:txBody>
      <dsp:txXfrm>
        <a:off x="1584198" y="2457450"/>
        <a:ext cx="2923222" cy="1371600"/>
      </dsp:txXfrm>
    </dsp:sp>
    <dsp:sp modelId="{B61E6FF3-9887-4ADF-8E4C-FF03E06E23D1}">
      <dsp:nvSpPr>
        <dsp:cNvPr id="0" name=""/>
        <dsp:cNvSpPr/>
      </dsp:nvSpPr>
      <dsp:spPr>
        <a:xfrm>
          <a:off x="4507420" y="2457450"/>
          <a:ext cx="1988629" cy="1371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161" tIns="145161" rIns="145161" bIns="145161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Phonetic</a:t>
          </a:r>
        </a:p>
      </dsp:txBody>
      <dsp:txXfrm>
        <a:off x="4507420" y="2457450"/>
        <a:ext cx="1988629" cy="13716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ADFAFA-8486-7549-BCE6-6C661ED100A9}">
      <dsp:nvSpPr>
        <dsp:cNvPr id="0" name=""/>
        <dsp:cNvSpPr/>
      </dsp:nvSpPr>
      <dsp:spPr>
        <a:xfrm>
          <a:off x="0" y="0"/>
          <a:ext cx="3404803" cy="340427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5452" tIns="330200" rIns="265452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Problem: Lack of Tajik-Farsi parallel corpora to work with</a:t>
          </a:r>
        </a:p>
      </dsp:txBody>
      <dsp:txXfrm>
        <a:off x="0" y="1293625"/>
        <a:ext cx="3404803" cy="2042566"/>
      </dsp:txXfrm>
    </dsp:sp>
    <dsp:sp modelId="{027717D5-66EC-C940-A1E3-81A1CBCBACCF}">
      <dsp:nvSpPr>
        <dsp:cNvPr id="0" name=""/>
        <dsp:cNvSpPr/>
      </dsp:nvSpPr>
      <dsp:spPr>
        <a:xfrm>
          <a:off x="1191760" y="340427"/>
          <a:ext cx="1021283" cy="102128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623" tIns="12700" rIns="79623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341323" y="489990"/>
        <a:ext cx="722157" cy="722157"/>
      </dsp:txXfrm>
    </dsp:sp>
    <dsp:sp modelId="{9DAB1891-277D-FF4E-9223-B49A4E5F3975}">
      <dsp:nvSpPr>
        <dsp:cNvPr id="0" name=""/>
        <dsp:cNvSpPr/>
      </dsp:nvSpPr>
      <dsp:spPr>
        <a:xfrm>
          <a:off x="0" y="3404205"/>
          <a:ext cx="3404803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F32AC8-DAFF-2048-9EA8-4E7B13810A8E}">
      <dsp:nvSpPr>
        <dsp:cNvPr id="0" name=""/>
        <dsp:cNvSpPr/>
      </dsp:nvSpPr>
      <dsp:spPr>
        <a:xfrm>
          <a:off x="3745283" y="0"/>
          <a:ext cx="3404803" cy="3404277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5452" tIns="330200" rIns="265452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Complication: Any parallel corpora we needs to have the </a:t>
          </a:r>
          <a:r>
            <a:rPr lang="en-US" sz="1900" b="1" u="sng" kern="1200" dirty="0"/>
            <a:t>exact same </a:t>
          </a:r>
          <a:r>
            <a:rPr lang="en-US" sz="1900" kern="1200" dirty="0"/>
            <a:t>phrasing (or as close as we can get)</a:t>
          </a:r>
        </a:p>
      </dsp:txBody>
      <dsp:txXfrm>
        <a:off x="3745283" y="1293625"/>
        <a:ext cx="3404803" cy="2042566"/>
      </dsp:txXfrm>
    </dsp:sp>
    <dsp:sp modelId="{A3898068-9380-9D41-8116-093544AD817C}">
      <dsp:nvSpPr>
        <dsp:cNvPr id="0" name=""/>
        <dsp:cNvSpPr/>
      </dsp:nvSpPr>
      <dsp:spPr>
        <a:xfrm>
          <a:off x="4937043" y="340427"/>
          <a:ext cx="1021283" cy="102128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623" tIns="12700" rIns="79623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5086606" y="489990"/>
        <a:ext cx="722157" cy="722157"/>
      </dsp:txXfrm>
    </dsp:sp>
    <dsp:sp modelId="{703A31DA-1360-DB44-85F0-14E0C7F66A46}">
      <dsp:nvSpPr>
        <dsp:cNvPr id="0" name=""/>
        <dsp:cNvSpPr/>
      </dsp:nvSpPr>
      <dsp:spPr>
        <a:xfrm>
          <a:off x="3745283" y="3404205"/>
          <a:ext cx="3404803" cy="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5FCF67-2792-6B4C-98A2-FFEFE8C36827}">
      <dsp:nvSpPr>
        <dsp:cNvPr id="0" name=""/>
        <dsp:cNvSpPr/>
      </dsp:nvSpPr>
      <dsp:spPr>
        <a:xfrm>
          <a:off x="7490566" y="0"/>
          <a:ext cx="3404803" cy="3404277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5452" tIns="330200" rIns="265452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Solution: Blog posts and articles written in both scripts</a:t>
          </a:r>
        </a:p>
      </dsp:txBody>
      <dsp:txXfrm>
        <a:off x="7490566" y="1293625"/>
        <a:ext cx="3404803" cy="2042566"/>
      </dsp:txXfrm>
    </dsp:sp>
    <dsp:sp modelId="{45929CAA-C4AA-BC46-8C5B-3D2949134357}">
      <dsp:nvSpPr>
        <dsp:cNvPr id="0" name=""/>
        <dsp:cNvSpPr/>
      </dsp:nvSpPr>
      <dsp:spPr>
        <a:xfrm>
          <a:off x="8682326" y="340427"/>
          <a:ext cx="1021283" cy="1021283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623" tIns="12700" rIns="79623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8831889" y="489990"/>
        <a:ext cx="722157" cy="722157"/>
      </dsp:txXfrm>
    </dsp:sp>
    <dsp:sp modelId="{5DF7EF68-3AB9-1E4B-818D-8ECCC7CC8134}">
      <dsp:nvSpPr>
        <dsp:cNvPr id="0" name=""/>
        <dsp:cNvSpPr/>
      </dsp:nvSpPr>
      <dsp:spPr>
        <a:xfrm>
          <a:off x="7490566" y="3404205"/>
          <a:ext cx="3404803" cy="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1405EC-2CEC-DB4C-AB9E-29C798AD05DD}">
      <dsp:nvSpPr>
        <dsp:cNvPr id="0" name=""/>
        <dsp:cNvSpPr/>
      </dsp:nvSpPr>
      <dsp:spPr>
        <a:xfrm>
          <a:off x="3150675" y="1656418"/>
          <a:ext cx="69254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92548" y="45720"/>
              </a:lnTo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478870" y="1698522"/>
        <a:ext cx="36157" cy="7231"/>
      </dsp:txXfrm>
    </dsp:sp>
    <dsp:sp modelId="{570A4642-E8BD-2B41-80E5-4613F5AAC4F3}">
      <dsp:nvSpPr>
        <dsp:cNvPr id="0" name=""/>
        <dsp:cNvSpPr/>
      </dsp:nvSpPr>
      <dsp:spPr>
        <a:xfrm>
          <a:off x="8352" y="758901"/>
          <a:ext cx="3144122" cy="18864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4065" tIns="161718" rIns="154065" bIns="16171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Data was manually collected from these websites</a:t>
          </a:r>
        </a:p>
      </dsp:txBody>
      <dsp:txXfrm>
        <a:off x="8352" y="758901"/>
        <a:ext cx="3144122" cy="1886473"/>
      </dsp:txXfrm>
    </dsp:sp>
    <dsp:sp modelId="{CE3900BF-A6DB-5F45-AB9D-5B3573509B58}">
      <dsp:nvSpPr>
        <dsp:cNvPr id="0" name=""/>
        <dsp:cNvSpPr/>
      </dsp:nvSpPr>
      <dsp:spPr>
        <a:xfrm>
          <a:off x="7017946" y="1656418"/>
          <a:ext cx="69254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92548" y="45720"/>
              </a:lnTo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346141" y="1698522"/>
        <a:ext cx="36157" cy="7231"/>
      </dsp:txXfrm>
    </dsp:sp>
    <dsp:sp modelId="{38EA1EBC-720B-EA4D-8937-43BE96D8380F}">
      <dsp:nvSpPr>
        <dsp:cNvPr id="0" name=""/>
        <dsp:cNvSpPr/>
      </dsp:nvSpPr>
      <dsp:spPr>
        <a:xfrm>
          <a:off x="3875623" y="758901"/>
          <a:ext cx="3144122" cy="18864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4065" tIns="161718" rIns="154065" bIns="16171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Aligned using 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Gale-Church 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(Tan and Bond 2014) </a:t>
          </a:r>
        </a:p>
      </dsp:txBody>
      <dsp:txXfrm>
        <a:off x="3875623" y="758901"/>
        <a:ext cx="3144122" cy="1886473"/>
      </dsp:txXfrm>
    </dsp:sp>
    <dsp:sp modelId="{A3249B1E-5DBC-2E4B-AC7E-1EDDD9CF94D7}">
      <dsp:nvSpPr>
        <dsp:cNvPr id="0" name=""/>
        <dsp:cNvSpPr/>
      </dsp:nvSpPr>
      <dsp:spPr>
        <a:xfrm>
          <a:off x="7742894" y="758901"/>
          <a:ext cx="3144122" cy="18864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4065" tIns="161718" rIns="154065" bIns="161718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Result: The very first digraphic Persian corpus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~4,700 sentences, ~100,000 words</a:t>
          </a:r>
        </a:p>
      </dsp:txBody>
      <dsp:txXfrm>
        <a:off x="7742894" y="758901"/>
        <a:ext cx="3144122" cy="188647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3C5EE3-C4A0-5F41-9321-E55653C99340}">
      <dsp:nvSpPr>
        <dsp:cNvPr id="0" name=""/>
        <dsp:cNvSpPr/>
      </dsp:nvSpPr>
      <dsp:spPr>
        <a:xfrm>
          <a:off x="0" y="435838"/>
          <a:ext cx="10895369" cy="7055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7196E0-01CD-904A-B9BB-A2AAA29F0B87}">
      <dsp:nvSpPr>
        <dsp:cNvPr id="0" name=""/>
        <dsp:cNvSpPr/>
      </dsp:nvSpPr>
      <dsp:spPr>
        <a:xfrm>
          <a:off x="544768" y="22558"/>
          <a:ext cx="7626759" cy="826559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8273" tIns="0" rIns="288273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49.2% of words transliterated correctly</a:t>
          </a:r>
        </a:p>
      </dsp:txBody>
      <dsp:txXfrm>
        <a:off x="585117" y="62907"/>
        <a:ext cx="7546061" cy="745861"/>
      </dsp:txXfrm>
    </dsp:sp>
    <dsp:sp modelId="{3D867535-AD60-414B-A405-2E80E5B56276}">
      <dsp:nvSpPr>
        <dsp:cNvPr id="0" name=""/>
        <dsp:cNvSpPr/>
      </dsp:nvSpPr>
      <dsp:spPr>
        <a:xfrm>
          <a:off x="0" y="1705918"/>
          <a:ext cx="10895369" cy="1675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5602" tIns="583184" rIns="845602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1 edit-distance away: 72.6%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1 &amp; 2 edit-distances away: 85.4%, </a:t>
          </a:r>
        </a:p>
      </dsp:txBody>
      <dsp:txXfrm>
        <a:off x="0" y="1705918"/>
        <a:ext cx="10895369" cy="1675800"/>
      </dsp:txXfrm>
    </dsp:sp>
    <dsp:sp modelId="{8C59612A-FBA1-5742-92EE-B0F016E43ACB}">
      <dsp:nvSpPr>
        <dsp:cNvPr id="0" name=""/>
        <dsp:cNvSpPr/>
      </dsp:nvSpPr>
      <dsp:spPr>
        <a:xfrm>
          <a:off x="544768" y="1292638"/>
          <a:ext cx="7626759" cy="826559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8273" tIns="0" rIns="288273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When combined with words that are</a:t>
          </a:r>
        </a:p>
      </dsp:txBody>
      <dsp:txXfrm>
        <a:off x="585117" y="1332987"/>
        <a:ext cx="7546061" cy="74586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FFCB1B-4CA3-7D44-A4CA-5C5ED274D9E0}">
      <dsp:nvSpPr>
        <dsp:cNvPr id="0" name=""/>
        <dsp:cNvSpPr/>
      </dsp:nvSpPr>
      <dsp:spPr>
        <a:xfrm>
          <a:off x="0" y="3441586"/>
          <a:ext cx="6496050" cy="112960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Our output can be likened to a 7-year-old’s writing</a:t>
          </a:r>
        </a:p>
      </dsp:txBody>
      <dsp:txXfrm>
        <a:off x="0" y="3441586"/>
        <a:ext cx="6496050" cy="609986"/>
      </dsp:txXfrm>
    </dsp:sp>
    <dsp:sp modelId="{AF97DE3E-8CF3-3743-B84F-88DA6D35B9DE}">
      <dsp:nvSpPr>
        <dsp:cNvPr id="0" name=""/>
        <dsp:cNvSpPr/>
      </dsp:nvSpPr>
      <dsp:spPr>
        <a:xfrm>
          <a:off x="0" y="4028981"/>
          <a:ext cx="3248024" cy="519618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Full of spelling mistakes</a:t>
          </a:r>
        </a:p>
      </dsp:txBody>
      <dsp:txXfrm>
        <a:off x="0" y="4028981"/>
        <a:ext cx="3248024" cy="519618"/>
      </dsp:txXfrm>
    </dsp:sp>
    <dsp:sp modelId="{774633BB-61C3-9247-85F0-88FB91827B9C}">
      <dsp:nvSpPr>
        <dsp:cNvPr id="0" name=""/>
        <dsp:cNvSpPr/>
      </dsp:nvSpPr>
      <dsp:spPr>
        <a:xfrm>
          <a:off x="3248025" y="4028981"/>
          <a:ext cx="3248024" cy="519618"/>
        </a:xfrm>
        <a:prstGeom prst="rect">
          <a:avLst/>
        </a:prstGeom>
        <a:solidFill>
          <a:schemeClr val="accent2">
            <a:tint val="40000"/>
            <a:alpha val="90000"/>
            <a:hueOff val="1629769"/>
            <a:satOff val="-4713"/>
            <a:lumOff val="-10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1629769"/>
              <a:satOff val="-4713"/>
              <a:lumOff val="-10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Still largely understandable</a:t>
          </a:r>
        </a:p>
      </dsp:txBody>
      <dsp:txXfrm>
        <a:off x="3248025" y="4028981"/>
        <a:ext cx="3248024" cy="519618"/>
      </dsp:txXfrm>
    </dsp:sp>
    <dsp:sp modelId="{F1931B61-D01C-8148-92B4-08463CA6E779}">
      <dsp:nvSpPr>
        <dsp:cNvPr id="0" name=""/>
        <dsp:cNvSpPr/>
      </dsp:nvSpPr>
      <dsp:spPr>
        <a:xfrm rot="10800000">
          <a:off x="0" y="1721197"/>
          <a:ext cx="6496050" cy="1737333"/>
        </a:xfrm>
        <a:prstGeom prst="upArrowCallout">
          <a:avLst/>
        </a:prstGeom>
        <a:gradFill rotWithShape="0">
          <a:gsLst>
            <a:gs pos="0">
              <a:schemeClr val="accent2">
                <a:hueOff val="677407"/>
                <a:satOff val="-3316"/>
                <a:lumOff val="1862"/>
                <a:alphaOff val="0"/>
                <a:tint val="98000"/>
                <a:lumMod val="114000"/>
              </a:schemeClr>
            </a:gs>
            <a:gs pos="100000">
              <a:schemeClr val="accent2">
                <a:hueOff val="677407"/>
                <a:satOff val="-3316"/>
                <a:lumOff val="1862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Capitalization and other issues should be “outsourced” to another tool</a:t>
          </a:r>
        </a:p>
      </dsp:txBody>
      <dsp:txXfrm rot="10800000">
        <a:off x="0" y="1721197"/>
        <a:ext cx="6496050" cy="1128867"/>
      </dsp:txXfrm>
    </dsp:sp>
    <dsp:sp modelId="{5FD3ECA6-1893-BC41-9C0B-E6C1F31923AA}">
      <dsp:nvSpPr>
        <dsp:cNvPr id="0" name=""/>
        <dsp:cNvSpPr/>
      </dsp:nvSpPr>
      <dsp:spPr>
        <a:xfrm rot="10800000">
          <a:off x="0" y="808"/>
          <a:ext cx="6496050" cy="1737333"/>
        </a:xfrm>
        <a:prstGeom prst="upArrowCallout">
          <a:avLst/>
        </a:prstGeom>
        <a:gradFill rotWithShape="0">
          <a:gsLst>
            <a:gs pos="0">
              <a:schemeClr val="accent2">
                <a:hueOff val="1354814"/>
                <a:satOff val="-6632"/>
                <a:lumOff val="3725"/>
                <a:alphaOff val="0"/>
                <a:tint val="98000"/>
                <a:lumMod val="114000"/>
              </a:schemeClr>
            </a:gs>
            <a:gs pos="100000">
              <a:schemeClr val="accent2">
                <a:hueOff val="1354814"/>
                <a:satOff val="-6632"/>
                <a:lumOff val="3725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Our model has made good progress, but not fully surpassed the challenge of vowel detection and selection</a:t>
          </a:r>
        </a:p>
      </dsp:txBody>
      <dsp:txXfrm rot="10800000">
        <a:off x="0" y="808"/>
        <a:ext cx="6496050" cy="112886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B14CCD-F37C-544B-8328-8030021EEEA3}">
      <dsp:nvSpPr>
        <dsp:cNvPr id="0" name=""/>
        <dsp:cNvSpPr/>
      </dsp:nvSpPr>
      <dsp:spPr>
        <a:xfrm>
          <a:off x="0" y="343237"/>
          <a:ext cx="9404352" cy="5795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3F8BBC-7367-C04F-881C-30B1D114E584}">
      <dsp:nvSpPr>
        <dsp:cNvPr id="0" name=""/>
        <dsp:cNvSpPr/>
      </dsp:nvSpPr>
      <dsp:spPr>
        <a:xfrm>
          <a:off x="470217" y="3757"/>
          <a:ext cx="6583046" cy="6789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823" tIns="0" rIns="248823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Continue Refining Hyperparameters!</a:t>
          </a:r>
        </a:p>
      </dsp:txBody>
      <dsp:txXfrm>
        <a:off x="503361" y="36901"/>
        <a:ext cx="6516758" cy="612672"/>
      </dsp:txXfrm>
    </dsp:sp>
    <dsp:sp modelId="{84E314F5-5C0C-6B4E-9546-2FFBBC410A33}">
      <dsp:nvSpPr>
        <dsp:cNvPr id="0" name=""/>
        <dsp:cNvSpPr/>
      </dsp:nvSpPr>
      <dsp:spPr>
        <a:xfrm>
          <a:off x="0" y="1386517"/>
          <a:ext cx="9404352" cy="5795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2079079"/>
              <a:satOff val="-1338"/>
              <a:lumOff val="9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3676ED-924F-D34A-8F48-CB142CEA100C}">
      <dsp:nvSpPr>
        <dsp:cNvPr id="0" name=""/>
        <dsp:cNvSpPr/>
      </dsp:nvSpPr>
      <dsp:spPr>
        <a:xfrm>
          <a:off x="470217" y="1047037"/>
          <a:ext cx="6583046" cy="678960"/>
        </a:xfrm>
        <a:prstGeom prst="roundRect">
          <a:avLst/>
        </a:prstGeom>
        <a:solidFill>
          <a:schemeClr val="accent5">
            <a:hueOff val="2079079"/>
            <a:satOff val="-1338"/>
            <a:lumOff val="91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823" tIns="0" rIns="248823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Proper Noun Detection</a:t>
          </a:r>
        </a:p>
      </dsp:txBody>
      <dsp:txXfrm>
        <a:off x="503361" y="1080181"/>
        <a:ext cx="6516758" cy="612672"/>
      </dsp:txXfrm>
    </dsp:sp>
    <dsp:sp modelId="{49617199-C6C8-594F-BDD1-F248B8591A83}">
      <dsp:nvSpPr>
        <dsp:cNvPr id="0" name=""/>
        <dsp:cNvSpPr/>
      </dsp:nvSpPr>
      <dsp:spPr>
        <a:xfrm>
          <a:off x="0" y="2429797"/>
          <a:ext cx="9404352" cy="5795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4158159"/>
              <a:satOff val="-2675"/>
              <a:lumOff val="182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294035-C71B-604F-AF12-0F8AD077A80F}">
      <dsp:nvSpPr>
        <dsp:cNvPr id="0" name=""/>
        <dsp:cNvSpPr/>
      </dsp:nvSpPr>
      <dsp:spPr>
        <a:xfrm>
          <a:off x="470217" y="2090317"/>
          <a:ext cx="6583046" cy="678960"/>
        </a:xfrm>
        <a:prstGeom prst="roundRect">
          <a:avLst/>
        </a:prstGeom>
        <a:solidFill>
          <a:schemeClr val="accent5">
            <a:hueOff val="4158159"/>
            <a:satOff val="-2675"/>
            <a:lumOff val="182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823" tIns="0" rIns="248823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Ezafe Detection</a:t>
          </a:r>
        </a:p>
      </dsp:txBody>
      <dsp:txXfrm>
        <a:off x="503361" y="2123461"/>
        <a:ext cx="6516758" cy="612672"/>
      </dsp:txXfrm>
    </dsp:sp>
    <dsp:sp modelId="{8B1A08DE-F005-9A44-A8E0-A921F1A29B67}">
      <dsp:nvSpPr>
        <dsp:cNvPr id="0" name=""/>
        <dsp:cNvSpPr/>
      </dsp:nvSpPr>
      <dsp:spPr>
        <a:xfrm>
          <a:off x="0" y="3473077"/>
          <a:ext cx="9404352" cy="5795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6237238"/>
              <a:satOff val="-4013"/>
              <a:lumOff val="274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5BAF59-82E7-FE43-9941-68260C33D8B9}">
      <dsp:nvSpPr>
        <dsp:cNvPr id="0" name=""/>
        <dsp:cNvSpPr/>
      </dsp:nvSpPr>
      <dsp:spPr>
        <a:xfrm>
          <a:off x="470217" y="3133596"/>
          <a:ext cx="6583046" cy="678960"/>
        </a:xfrm>
        <a:prstGeom prst="roundRect">
          <a:avLst/>
        </a:prstGeom>
        <a:solidFill>
          <a:schemeClr val="accent5">
            <a:hueOff val="6237238"/>
            <a:satOff val="-4013"/>
            <a:lumOff val="274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823" tIns="0" rIns="248823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Spell Checker</a:t>
          </a:r>
        </a:p>
      </dsp:txBody>
      <dsp:txXfrm>
        <a:off x="503361" y="3166740"/>
        <a:ext cx="6516758" cy="6126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5C8CD3A-762C-0C5C-EB16-6722CE53D4A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D197FC-0784-6ABF-71B4-2721203E7C3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7DE378-D937-A141-AB6B-D098F56712E4}" type="datetimeFigureOut">
              <a:rPr lang="en-US" smtClean="0"/>
              <a:t>6/27/23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A5CB2A-7377-B947-5886-36B043CF141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44A2BE-EA54-89AC-ACA7-DB858A652C3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74C9CC-5961-A04B-BE01-F7B8394CC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091496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180897-C1E4-424D-A506-54561F568988}" type="datetimeFigureOut">
              <a:rPr lang="en-US" smtClean="0"/>
              <a:t>6/27/23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1BA036-881D-CF4D-AAD7-F185CB42E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607439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1BA036-881D-CF4D-AAD7-F185CB42E73B}" type="slidenum">
              <a:rPr lang="en-US" smtClean="0"/>
              <a:t>1</a:t>
            </a:fld>
            <a:endParaRPr lang="en-US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7FED952F-E55F-485F-BCAE-C7E6C0C8D715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611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1BA036-881D-CF4D-AAD7-F185CB42E73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1090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1BA036-881D-CF4D-AAD7-F185CB42E73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223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640D-6A98-FE4B-98F1-E802DAD64E60}" type="datetime1">
              <a:rPr lang="en-US" smtClean="0"/>
              <a:t>6/27/23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66030-F0C1-824E-B94A-D2FAA2597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136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12046-B4C4-9943-BDA3-D0C6CC31A2ED}" type="datetime1">
              <a:rPr lang="en-US" smtClean="0"/>
              <a:t>6/27/23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66030-F0C1-824E-B94A-D2FAA2597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70326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12046-B4C4-9943-BDA3-D0C6CC31A2ED}" type="datetime1">
              <a:rPr lang="en-US" smtClean="0"/>
              <a:t>6/27/23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66030-F0C1-824E-B94A-D2FAA2597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072730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12046-B4C4-9943-BDA3-D0C6CC31A2ED}" type="datetime1">
              <a:rPr lang="en-US" smtClean="0"/>
              <a:t>6/27/23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66030-F0C1-824E-B94A-D2FAA2597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32872716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12046-B4C4-9943-BDA3-D0C6CC31A2ED}" type="datetime1">
              <a:rPr lang="en-US" smtClean="0"/>
              <a:t>6/27/23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66030-F0C1-824E-B94A-D2FAA2597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84808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12046-B4C4-9943-BDA3-D0C6CC31A2ED}" type="datetime1">
              <a:rPr lang="en-US" smtClean="0"/>
              <a:t>6/27/23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66030-F0C1-824E-B94A-D2FAA2597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28512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12046-B4C4-9943-BDA3-D0C6CC31A2ED}" type="datetime1">
              <a:rPr lang="en-US" smtClean="0"/>
              <a:t>6/27/23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66030-F0C1-824E-B94A-D2FAA2597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692312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0994F-ADD1-BA45-BA59-CFEAB76FFCDA}" type="datetime1">
              <a:rPr lang="en-US" smtClean="0"/>
              <a:t>6/27/23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66030-F0C1-824E-B94A-D2FAA2597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5267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17BC1-BD74-3E46-AFDA-3D33E4B7BBFE}" type="datetime1">
              <a:rPr lang="en-US" smtClean="0"/>
              <a:t>6/27/23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66030-F0C1-824E-B94A-D2FAA2597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011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08CAB-6492-6947-84B4-5C0E22D38C14}" type="datetime1">
              <a:rPr lang="en-US" smtClean="0"/>
              <a:t>6/27/23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66030-F0C1-824E-B94A-D2FAA2597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112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C42C2-1341-9144-AAFE-87E4EA3E19D2}" type="datetime1">
              <a:rPr lang="en-US" smtClean="0"/>
              <a:t>6/27/23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66030-F0C1-824E-B94A-D2FAA2597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183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78D0E-CCC4-DE46-AF6C-03D0D7707134}" type="datetime1">
              <a:rPr lang="en-US" smtClean="0"/>
              <a:t>6/27/23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66030-F0C1-824E-B94A-D2FAA2597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323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CA43C-BA7A-4E47-934D-B447ADC7FA14}" type="datetime1">
              <a:rPr lang="en-US" smtClean="0"/>
              <a:t>6/27/23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66030-F0C1-824E-B94A-D2FAA2597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774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9613E-D9D6-C44C-AF33-FAF8EB6E2488}" type="datetime1">
              <a:rPr lang="en-US" smtClean="0"/>
              <a:t>6/27/23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66030-F0C1-824E-B94A-D2FAA2597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402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26EFE-5988-6E42-B1AC-6807DC6346E2}" type="datetime1">
              <a:rPr lang="en-US" smtClean="0"/>
              <a:t>6/27/23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66030-F0C1-824E-B94A-D2FAA2597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10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32F8E-7ECE-3C47-9518-F338D0527D21}" type="datetime1">
              <a:rPr lang="en-US" smtClean="0"/>
              <a:t>6/27/23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66030-F0C1-824E-B94A-D2FAA2597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574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D4FA5-C930-294F-9FE1-40BCD0552F37}" type="datetime1">
              <a:rPr lang="en-US" smtClean="0"/>
              <a:t>6/27/23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66030-F0C1-824E-B94A-D2FAA2597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595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B112046-B4C4-9943-BDA3-D0C6CC31A2ED}" type="datetime1">
              <a:rPr lang="en-US" smtClean="0"/>
              <a:t>6/27/23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66030-F0C1-824E-B94A-D2FAA2597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222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hyperlink" Target="mailto:kevin.tang@hhu.de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aclanthology.org/P15-2144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clanthology.org/J93-1004" TargetMode="External"/><Relationship Id="rId4" Type="http://schemas.openxmlformats.org/officeDocument/2006/relationships/hyperlink" Target="http://www.lrec-conf.org/proceedings/lrec2012/pdf/1012_Paper.pdf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>
            <a:extLst>
              <a:ext uri="{FF2B5EF4-FFF2-40B4-BE49-F238E27FC236}">
                <a16:creationId xmlns:a16="http://schemas.microsoft.com/office/drawing/2014/main" id="{F3F4807A-5068-4492-8025-D75F320E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835712-02F2-54DA-AB18-7DA58731BB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00837" y="1325880"/>
            <a:ext cx="3543464" cy="3066507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3700" dirty="0">
                <a:solidFill>
                  <a:srgbClr val="EBEBEB"/>
                </a:solidFill>
              </a:rPr>
              <a:t>Machine Transliteration between Two Persian Dialects – The Case of Farsi and Tajiki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8F6A9E-130D-E54B-A2DE-6A7365021D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3137" y="4588328"/>
            <a:ext cx="3989014" cy="2269672"/>
          </a:xfrm>
        </p:spPr>
        <p:txBody>
          <a:bodyPr>
            <a:normAutofit fontScale="77500" lnSpcReduction="20000"/>
          </a:bodyPr>
          <a:lstStyle/>
          <a:p>
            <a:pPr algn="ctr">
              <a:lnSpc>
                <a:spcPct val="90000"/>
              </a:lnSpc>
            </a:pPr>
            <a:r>
              <a:rPr lang="en-US" sz="2600" b="1" u="sng" dirty="0">
                <a:solidFill>
                  <a:schemeClr val="tx2">
                    <a:lumMod val="40000"/>
                    <a:lumOff val="60000"/>
                  </a:schemeClr>
                </a:solidFill>
              </a:rPr>
              <a:t>Rayyan Merchant</a:t>
            </a:r>
          </a:p>
          <a:p>
            <a:pPr algn="ctr">
              <a:lnSpc>
                <a:spcPct val="90000"/>
              </a:lnSpc>
            </a:pPr>
            <a:r>
              <a:rPr lang="en-US" sz="2600" b="1" u="sng" dirty="0">
                <a:solidFill>
                  <a:schemeClr val="tx2">
                    <a:lumMod val="40000"/>
                    <a:lumOff val="60000"/>
                  </a:schemeClr>
                </a:solidFill>
              </a:rPr>
              <a:t>Kevin Tang</a:t>
            </a:r>
          </a:p>
          <a:p>
            <a:pPr algn="ctr">
              <a:lnSpc>
                <a:spcPct val="90000"/>
              </a:lnSpc>
            </a:pPr>
            <a:r>
              <a:rPr lang="en-US" sz="2600" b="1" u="sng" dirty="0">
                <a:solidFill>
                  <a:schemeClr val="tx2">
                    <a:lumMod val="40000"/>
                    <a:lumOff val="60000"/>
                  </a:schemeClr>
                </a:solidFill>
              </a:rPr>
              <a:t>Akhilesh </a:t>
            </a:r>
            <a:r>
              <a:rPr lang="en-US" sz="2600" b="1" u="sng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Kakolu</a:t>
            </a:r>
            <a:r>
              <a:rPr lang="en-US" sz="2600" b="1" u="sng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Ramarao</a:t>
            </a:r>
          </a:p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University of Florida </a:t>
            </a:r>
          </a:p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Heinrich-Heine University</a:t>
            </a:r>
          </a:p>
          <a:p>
            <a:pPr algn="ctr">
              <a:lnSpc>
                <a:spcPct val="90000"/>
              </a:lnSpc>
            </a:pPr>
            <a:r>
              <a:rPr lang="en-US" sz="14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rayyan.merchant@ufl.edu</a:t>
            </a:r>
            <a:endParaRPr lang="en-US" sz="14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2">
                    <a:lumMod val="40000"/>
                    <a:lumOff val="60000"/>
                  </a:schemeClr>
                </a:solidFill>
                <a:hlinkClick r:id="rId4"/>
              </a:rPr>
              <a:t>kevin.tang@hhu.de</a:t>
            </a:r>
            <a:endParaRPr lang="en-US" sz="14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sz="14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kakolura@hhu.de</a:t>
            </a:r>
            <a:endParaRPr lang="en-US" sz="14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3" name="Freeform 36">
            <a:extLst>
              <a:ext uri="{FF2B5EF4-FFF2-40B4-BE49-F238E27FC236}">
                <a16:creationId xmlns:a16="http://schemas.microsoft.com/office/drawing/2014/main" id="{B24996F8-180C-4DCB-8A26-DFA336CDE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13666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A5F9F1-9007-DBB3-1B2B-8D8CB981318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5465" r="-1" b="17146"/>
          <a:stretch/>
        </p:blipFill>
        <p:spPr>
          <a:xfrm>
            <a:off x="20" y="10"/>
            <a:ext cx="7759920" cy="6857991"/>
          </a:xfrm>
          <a:custGeom>
            <a:avLst/>
            <a:gdLst/>
            <a:ahLst/>
            <a:cxnLst/>
            <a:rect l="l" t="t" r="r" b="b"/>
            <a:pathLst>
              <a:path w="7759940" h="6858001">
                <a:moveTo>
                  <a:pt x="0" y="0"/>
                </a:moveTo>
                <a:lnTo>
                  <a:pt x="1296537" y="0"/>
                </a:lnTo>
                <a:lnTo>
                  <a:pt x="1296537" y="1"/>
                </a:lnTo>
                <a:lnTo>
                  <a:pt x="6415225" y="1"/>
                </a:lnTo>
                <a:lnTo>
                  <a:pt x="6415225" y="0"/>
                </a:lnTo>
                <a:lnTo>
                  <a:pt x="7758763" y="0"/>
                </a:lnTo>
                <a:lnTo>
                  <a:pt x="7733718" y="155677"/>
                </a:lnTo>
                <a:lnTo>
                  <a:pt x="7709849" y="310668"/>
                </a:lnTo>
                <a:lnTo>
                  <a:pt x="7686485" y="466344"/>
                </a:lnTo>
                <a:lnTo>
                  <a:pt x="7666482" y="622707"/>
                </a:lnTo>
                <a:lnTo>
                  <a:pt x="7646311" y="778383"/>
                </a:lnTo>
                <a:lnTo>
                  <a:pt x="7627485" y="934746"/>
                </a:lnTo>
                <a:lnTo>
                  <a:pt x="7611349" y="1089051"/>
                </a:lnTo>
                <a:lnTo>
                  <a:pt x="7596053" y="1245413"/>
                </a:lnTo>
                <a:lnTo>
                  <a:pt x="7582101" y="1401090"/>
                </a:lnTo>
                <a:lnTo>
                  <a:pt x="7569999" y="1554023"/>
                </a:lnTo>
                <a:lnTo>
                  <a:pt x="7557896" y="1709014"/>
                </a:lnTo>
                <a:lnTo>
                  <a:pt x="7547811" y="1861947"/>
                </a:lnTo>
                <a:lnTo>
                  <a:pt x="7539911" y="2014881"/>
                </a:lnTo>
                <a:lnTo>
                  <a:pt x="7531674" y="2167128"/>
                </a:lnTo>
                <a:lnTo>
                  <a:pt x="7524783" y="2318004"/>
                </a:lnTo>
                <a:lnTo>
                  <a:pt x="7519908" y="2467509"/>
                </a:lnTo>
                <a:lnTo>
                  <a:pt x="7515706" y="2617013"/>
                </a:lnTo>
                <a:lnTo>
                  <a:pt x="7511672" y="2765146"/>
                </a:lnTo>
                <a:lnTo>
                  <a:pt x="7509823" y="2911221"/>
                </a:lnTo>
                <a:lnTo>
                  <a:pt x="7507806" y="3057297"/>
                </a:lnTo>
                <a:lnTo>
                  <a:pt x="7506797" y="3201315"/>
                </a:lnTo>
                <a:lnTo>
                  <a:pt x="7507806" y="3343961"/>
                </a:lnTo>
                <a:lnTo>
                  <a:pt x="7507806" y="3485236"/>
                </a:lnTo>
                <a:lnTo>
                  <a:pt x="7509823" y="3625139"/>
                </a:lnTo>
                <a:lnTo>
                  <a:pt x="7512848" y="3762299"/>
                </a:lnTo>
                <a:lnTo>
                  <a:pt x="7515706" y="3898087"/>
                </a:lnTo>
                <a:lnTo>
                  <a:pt x="7518900" y="4031133"/>
                </a:lnTo>
                <a:lnTo>
                  <a:pt x="7523774" y="4163492"/>
                </a:lnTo>
                <a:lnTo>
                  <a:pt x="7528985" y="4293793"/>
                </a:lnTo>
                <a:lnTo>
                  <a:pt x="7533691" y="4421352"/>
                </a:lnTo>
                <a:lnTo>
                  <a:pt x="7546971" y="4670298"/>
                </a:lnTo>
                <a:lnTo>
                  <a:pt x="7561090" y="4908956"/>
                </a:lnTo>
                <a:lnTo>
                  <a:pt x="7575882" y="5138013"/>
                </a:lnTo>
                <a:lnTo>
                  <a:pt x="7592187" y="5354726"/>
                </a:lnTo>
                <a:lnTo>
                  <a:pt x="7609164" y="5561838"/>
                </a:lnTo>
                <a:lnTo>
                  <a:pt x="7627485" y="5753862"/>
                </a:lnTo>
                <a:lnTo>
                  <a:pt x="7645471" y="5934227"/>
                </a:lnTo>
                <a:lnTo>
                  <a:pt x="7663456" y="6100191"/>
                </a:lnTo>
                <a:lnTo>
                  <a:pt x="7680433" y="6252438"/>
                </a:lnTo>
                <a:lnTo>
                  <a:pt x="7696570" y="6387541"/>
                </a:lnTo>
                <a:lnTo>
                  <a:pt x="7711866" y="6509613"/>
                </a:lnTo>
                <a:lnTo>
                  <a:pt x="7724641" y="6612483"/>
                </a:lnTo>
                <a:lnTo>
                  <a:pt x="7736743" y="6698894"/>
                </a:lnTo>
                <a:lnTo>
                  <a:pt x="7754057" y="6817538"/>
                </a:lnTo>
                <a:lnTo>
                  <a:pt x="7759940" y="6858000"/>
                </a:lnTo>
                <a:lnTo>
                  <a:pt x="6854586" y="6858000"/>
                </a:lnTo>
                <a:lnTo>
                  <a:pt x="6854586" y="6858001"/>
                </a:lnTo>
                <a:lnTo>
                  <a:pt x="764022" y="6858001"/>
                </a:lnTo>
                <a:lnTo>
                  <a:pt x="76402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5" name="Rectangle 13">
            <a:extLst>
              <a:ext uri="{FF2B5EF4-FFF2-40B4-BE49-F238E27FC236}">
                <a16:creationId xmlns:a16="http://schemas.microsoft.com/office/drawing/2014/main" id="{630182B0-3559-41D5-9EBC-0BD86BEDA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86179034-89E0-F93A-A555-FAA94CA9C9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28282" y="265966"/>
            <a:ext cx="1241141" cy="1241141"/>
          </a:xfrm>
          <a:prstGeom prst="rect">
            <a:avLst/>
          </a:prstGeom>
        </p:spPr>
      </p:pic>
      <p:pic>
        <p:nvPicPr>
          <p:cNvPr id="19" name="Picture 18" descr="Logo&#10;&#10;Description automatically generated">
            <a:extLst>
              <a:ext uri="{FF2B5EF4-FFF2-40B4-BE49-F238E27FC236}">
                <a16:creationId xmlns:a16="http://schemas.microsoft.com/office/drawing/2014/main" id="{E4A5F0A7-DBD2-A3CB-FDD1-E130432AE8E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7818"/>
          <a:stretch/>
        </p:blipFill>
        <p:spPr>
          <a:xfrm>
            <a:off x="9720138" y="124606"/>
            <a:ext cx="2189962" cy="53833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E114E32-52E7-86D8-3A96-9D9549B52FB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20138" y="792605"/>
            <a:ext cx="2189962" cy="729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187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71C7E-74D1-6085-84A1-01E1DC8A5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Example: “I read the book”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4C080F-1EB3-C642-ACF8-3D58B27B5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66030-F0C1-824E-B94A-D2FAA2597CBE}" type="slidenum">
              <a:rPr lang="en-US" smtClean="0"/>
              <a:t>10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9FBE67-4C2E-A945-2112-43F828E8F095}"/>
              </a:ext>
            </a:extLst>
          </p:cNvPr>
          <p:cNvSpPr/>
          <p:nvPr/>
        </p:nvSpPr>
        <p:spPr>
          <a:xfrm>
            <a:off x="1214593" y="2562001"/>
            <a:ext cx="3640740" cy="7694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r>
              <a:rPr lang="ur-PK" sz="4400" dirty="0">
                <a:effectLst/>
                <a:latin typeface="Helvetica" pitchFamily="2" charset="0"/>
              </a:rPr>
              <a:t>من کتاب را خواندم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06D7991-1C80-C504-B2AB-8BE8FA5C0FC5}"/>
              </a:ext>
            </a:extLst>
          </p:cNvPr>
          <p:cNvSpPr/>
          <p:nvPr/>
        </p:nvSpPr>
        <p:spPr>
          <a:xfrm>
            <a:off x="858717" y="4558914"/>
            <a:ext cx="4520789" cy="707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r>
              <a:rPr lang="en-US" sz="4000" dirty="0" err="1">
                <a:effectLst/>
                <a:latin typeface="Helvetica" pitchFamily="2" charset="0"/>
              </a:rPr>
              <a:t>mn</a:t>
            </a:r>
            <a:r>
              <a:rPr lang="en-US" sz="4000" dirty="0">
                <a:effectLst/>
                <a:latin typeface="Helvetica" pitchFamily="2" charset="0"/>
              </a:rPr>
              <a:t> </a:t>
            </a:r>
            <a:r>
              <a:rPr lang="en-US" sz="4000" dirty="0" err="1">
                <a:effectLst/>
                <a:latin typeface="Helvetica" pitchFamily="2" charset="0"/>
              </a:rPr>
              <a:t>ktâb</a:t>
            </a:r>
            <a:r>
              <a:rPr lang="en-US" sz="4000" dirty="0" err="1">
                <a:latin typeface="Helvetica" pitchFamily="2" charset="0"/>
              </a:rPr>
              <a:t>râ</a:t>
            </a:r>
            <a:r>
              <a:rPr lang="en-US" sz="4000" dirty="0">
                <a:latin typeface="Helvetica" pitchFamily="2" charset="0"/>
              </a:rPr>
              <a:t> </a:t>
            </a:r>
            <a:r>
              <a:rPr lang="en-US" sz="4000" dirty="0" err="1">
                <a:latin typeface="Helvetica" pitchFamily="2" charset="0"/>
              </a:rPr>
              <a:t>xwândm</a:t>
            </a:r>
            <a:endParaRPr lang="ur-PK" sz="4000" dirty="0">
              <a:effectLst/>
              <a:latin typeface="Helvetica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18467BE-BFBB-618E-B409-083FA3175D0E}"/>
              </a:ext>
            </a:extLst>
          </p:cNvPr>
          <p:cNvSpPr/>
          <p:nvPr/>
        </p:nvSpPr>
        <p:spPr>
          <a:xfrm>
            <a:off x="6278029" y="2530816"/>
            <a:ext cx="5125121" cy="707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r>
              <a:rPr lang="tg-TJ" sz="4000">
                <a:effectLst/>
                <a:latin typeface="Helvetica" pitchFamily="2" charset="0"/>
              </a:rPr>
              <a:t>ман</a:t>
            </a:r>
            <a:r>
              <a:rPr lang="en-US" sz="4000" dirty="0">
                <a:effectLst/>
                <a:latin typeface="Helvetica" pitchFamily="2" charset="0"/>
              </a:rPr>
              <a:t> </a:t>
            </a:r>
            <a:r>
              <a:rPr lang="tg-TJ" sz="4000">
                <a:effectLst/>
                <a:latin typeface="Helvetica" pitchFamily="2" charset="0"/>
              </a:rPr>
              <a:t>китобро</a:t>
            </a:r>
            <a:r>
              <a:rPr lang="en-US" sz="4000" dirty="0">
                <a:effectLst/>
                <a:latin typeface="Helvetica" pitchFamily="2" charset="0"/>
              </a:rPr>
              <a:t> </a:t>
            </a:r>
            <a:r>
              <a:rPr lang="tg-TJ" sz="4000">
                <a:effectLst/>
                <a:latin typeface="Helvetica" pitchFamily="2" charset="0"/>
              </a:rPr>
              <a:t>хондам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B01F4A-DBF6-D247-CF21-95862A2CC310}"/>
              </a:ext>
            </a:extLst>
          </p:cNvPr>
          <p:cNvSpPr txBox="1"/>
          <p:nvPr/>
        </p:nvSpPr>
        <p:spPr>
          <a:xfrm>
            <a:off x="9172058" y="432718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12E11B-C001-25FF-E53C-78077BC2B6A7}"/>
              </a:ext>
            </a:extLst>
          </p:cNvPr>
          <p:cNvSpPr/>
          <p:nvPr/>
        </p:nvSpPr>
        <p:spPr>
          <a:xfrm>
            <a:off x="6305146" y="4558914"/>
            <a:ext cx="4834978" cy="707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r>
              <a:rPr lang="en-US" sz="4000" dirty="0">
                <a:latin typeface="Helvetica" pitchFamily="2" charset="0"/>
              </a:rPr>
              <a:t>m</a:t>
            </a:r>
            <a:r>
              <a:rPr lang="en-US" sz="4000" dirty="0">
                <a:effectLst/>
                <a:latin typeface="Helvetica" pitchFamily="2" charset="0"/>
              </a:rPr>
              <a:t>an </a:t>
            </a:r>
            <a:r>
              <a:rPr lang="en-US" sz="4000" dirty="0" err="1">
                <a:effectLst/>
                <a:latin typeface="Helvetica" pitchFamily="2" charset="0"/>
              </a:rPr>
              <a:t>kitobro</a:t>
            </a:r>
            <a:r>
              <a:rPr lang="en-US" sz="4000" dirty="0">
                <a:effectLst/>
                <a:latin typeface="Helvetica" pitchFamily="2" charset="0"/>
              </a:rPr>
              <a:t> </a:t>
            </a:r>
            <a:r>
              <a:rPr lang="en-US" sz="4000" dirty="0" err="1">
                <a:effectLst/>
                <a:latin typeface="Helvetica" pitchFamily="2" charset="0"/>
              </a:rPr>
              <a:t>xondam</a:t>
            </a:r>
            <a:endParaRPr lang="ur-PK" sz="4000" dirty="0">
              <a:effectLst/>
              <a:latin typeface="Helvetica" pitchFamily="2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5E7147C-9CDA-F135-B81F-A59C6FD46C45}"/>
              </a:ext>
            </a:extLst>
          </p:cNvPr>
          <p:cNvCxnSpPr>
            <a:cxnSpLocks/>
          </p:cNvCxnSpPr>
          <p:nvPr/>
        </p:nvCxnSpPr>
        <p:spPr>
          <a:xfrm flipV="1">
            <a:off x="4922017" y="2967335"/>
            <a:ext cx="1173983" cy="1"/>
          </a:xfrm>
          <a:prstGeom prst="straightConnector1">
            <a:avLst/>
          </a:prstGeom>
          <a:ln w="920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5B414D0-FB17-EDEF-A5BC-8CBB7E97AF6A}"/>
              </a:ext>
            </a:extLst>
          </p:cNvPr>
          <p:cNvCxnSpPr>
            <a:cxnSpLocks/>
          </p:cNvCxnSpPr>
          <p:nvPr/>
        </p:nvCxnSpPr>
        <p:spPr>
          <a:xfrm>
            <a:off x="2919547" y="3599175"/>
            <a:ext cx="14418" cy="728009"/>
          </a:xfrm>
          <a:prstGeom prst="straightConnector1">
            <a:avLst/>
          </a:prstGeom>
          <a:ln w="920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40E8082-9982-F3A1-AAB5-0E8BC5C2147A}"/>
              </a:ext>
            </a:extLst>
          </p:cNvPr>
          <p:cNvCxnSpPr>
            <a:cxnSpLocks/>
          </p:cNvCxnSpPr>
          <p:nvPr/>
        </p:nvCxnSpPr>
        <p:spPr>
          <a:xfrm>
            <a:off x="8655452" y="3532013"/>
            <a:ext cx="14418" cy="728009"/>
          </a:xfrm>
          <a:prstGeom prst="straightConnector1">
            <a:avLst/>
          </a:prstGeom>
          <a:ln w="920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9216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0D9B8FD4-CDEB-4EB4-B4DE-C89E11938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 36">
            <a:extLst>
              <a:ext uri="{FF2B5EF4-FFF2-40B4-BE49-F238E27FC236}">
                <a16:creationId xmlns:a16="http://schemas.microsoft.com/office/drawing/2014/main" id="{5A2E3D1D-9E9F-4739-BA14-D4D7FA9FB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1FFB365B-E9DC-4859-B8AB-CB83EEBE4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ADAB9C8-EB37-4914-A699-C716FC8FE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6D1BA5-40EF-DA0D-D970-F9E05ACDB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8B66030-F0C1-824E-B94A-D2FAA2597CBE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BDCCF1-1CB4-F122-9424-694B968F3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bg2"/>
                </a:solidFill>
              </a:rPr>
              <a:t>Previous Research</a:t>
            </a:r>
          </a:p>
        </p:txBody>
      </p: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4A9D6FF4-3AF3-F693-F2FC-FC1BB078A4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6269434" cy="4470821"/>
          </a:xfrm>
        </p:spPr>
        <p:txBody>
          <a:bodyPr>
            <a:normAutofit/>
          </a:bodyPr>
          <a:lstStyle/>
          <a:p>
            <a:r>
              <a:rPr lang="en-US" dirty="0"/>
              <a:t>Finite-state Transducer + Lookup table (</a:t>
            </a:r>
            <a:r>
              <a:rPr lang="en-US" dirty="0" err="1"/>
              <a:t>Megerdoomian</a:t>
            </a:r>
            <a:r>
              <a:rPr lang="en-US" dirty="0"/>
              <a:t> &amp;  </a:t>
            </a:r>
            <a:r>
              <a:rPr lang="en-US" dirty="0" err="1"/>
              <a:t>Parvaz</a:t>
            </a:r>
            <a:r>
              <a:rPr lang="en-US" dirty="0"/>
              <a:t> 2008)</a:t>
            </a:r>
          </a:p>
          <a:p>
            <a:pPr lvl="2"/>
            <a:r>
              <a:rPr lang="en-US" dirty="0"/>
              <a:t>”Grammar” -&gt; FST -&gt; Options -&gt; Lookup Table</a:t>
            </a:r>
          </a:p>
          <a:p>
            <a:pPr lvl="2"/>
            <a:r>
              <a:rPr lang="en-US" dirty="0"/>
              <a:t>Only Proof of Concept</a:t>
            </a:r>
          </a:p>
          <a:p>
            <a:r>
              <a:rPr lang="en-US" dirty="0"/>
              <a:t>Statistical Model for Machine Transliteration (Davis 2012)</a:t>
            </a:r>
          </a:p>
          <a:p>
            <a:pPr lvl="2"/>
            <a:r>
              <a:rPr lang="en-US" dirty="0"/>
              <a:t>3503 Word Pairs</a:t>
            </a:r>
          </a:p>
          <a:p>
            <a:pPr lvl="2"/>
            <a:r>
              <a:rPr lang="en-US" dirty="0"/>
              <a:t>GIZA++ Alignment Training</a:t>
            </a:r>
          </a:p>
          <a:p>
            <a:pPr lvl="2"/>
            <a:r>
              <a:rPr lang="en-US" dirty="0"/>
              <a:t>Decoded with </a:t>
            </a:r>
            <a:r>
              <a:rPr lang="en-US" dirty="0" err="1"/>
              <a:t>Phramer</a:t>
            </a:r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123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D9B8FD4-CDEB-4EB4-B4DE-C89E11938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36">
            <a:extLst>
              <a:ext uri="{FF2B5EF4-FFF2-40B4-BE49-F238E27FC236}">
                <a16:creationId xmlns:a16="http://schemas.microsoft.com/office/drawing/2014/main" id="{5A2E3D1D-9E9F-4739-BA14-D4D7FA9FB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FFB365B-E9DC-4859-B8AB-CB83EEBE4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ADAB9C8-EB37-4914-A699-C716FC8FE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6F25E5-A388-C377-F9EA-30F04E4D8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8B66030-F0C1-824E-B94A-D2FAA2597CBE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845BB-A8CB-3EF8-93B4-A524A7163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bg2"/>
                </a:solidFill>
              </a:rPr>
              <a:t>Problems with Previous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35388-78E4-E0A9-9BDF-A440FC956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6269434" cy="447082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100" dirty="0"/>
              <a:t>Too bulky</a:t>
            </a:r>
          </a:p>
          <a:p>
            <a:pPr lvl="1">
              <a:lnSpc>
                <a:spcPct val="90000"/>
              </a:lnSpc>
            </a:pPr>
            <a:r>
              <a:rPr lang="en-US" sz="1700" dirty="0"/>
              <a:t>The Finite-State Transducer outputs (on average) 6.27 alternatives per word</a:t>
            </a:r>
          </a:p>
          <a:p>
            <a:pPr lvl="1">
              <a:lnSpc>
                <a:spcPct val="90000"/>
              </a:lnSpc>
            </a:pPr>
            <a:r>
              <a:rPr lang="en-US" sz="1700" dirty="0"/>
              <a:t>All alternatives are subject to morphological analysis and then looked up in a dictionary</a:t>
            </a:r>
          </a:p>
          <a:p>
            <a:pPr>
              <a:lnSpc>
                <a:spcPct val="90000"/>
              </a:lnSpc>
            </a:pPr>
            <a:r>
              <a:rPr lang="en-US" sz="2100" dirty="0"/>
              <a:t>Evaluation Methods:</a:t>
            </a:r>
          </a:p>
          <a:p>
            <a:pPr lvl="2">
              <a:lnSpc>
                <a:spcPct val="90000"/>
              </a:lnSpc>
            </a:pPr>
            <a:r>
              <a:rPr lang="en-US" sz="1700" dirty="0"/>
              <a:t>Only looked at Tajik to Farsi, not the other way around</a:t>
            </a:r>
          </a:p>
          <a:p>
            <a:pPr lvl="2">
              <a:lnSpc>
                <a:spcPct val="90000"/>
              </a:lnSpc>
            </a:pPr>
            <a:r>
              <a:rPr lang="en-US" sz="1700" dirty="0"/>
              <a:t>Also did not report words that were close, but not exactly the right spelling</a:t>
            </a:r>
          </a:p>
          <a:p>
            <a:pPr lvl="3">
              <a:lnSpc>
                <a:spcPct val="90000"/>
              </a:lnSpc>
            </a:pPr>
            <a:r>
              <a:rPr lang="en-US" sz="1500" dirty="0"/>
              <a:t>Spelling mistakes do not prevent comprehension! </a:t>
            </a:r>
          </a:p>
          <a:p>
            <a:pPr>
              <a:lnSpc>
                <a:spcPct val="90000"/>
              </a:lnSpc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3012642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D9B8FD4-CDEB-4EB4-B4DE-C89E11938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36">
            <a:extLst>
              <a:ext uri="{FF2B5EF4-FFF2-40B4-BE49-F238E27FC236}">
                <a16:creationId xmlns:a16="http://schemas.microsoft.com/office/drawing/2014/main" id="{5A2E3D1D-9E9F-4739-BA14-D4D7FA9FB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FFB365B-E9DC-4859-B8AB-CB83EEBE4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ADAB9C8-EB37-4914-A699-C716FC8FE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6F25E5-A388-C377-F9EA-30F04E4D8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8B66030-F0C1-824E-B94A-D2FAA2597CBE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845BB-A8CB-3EF8-93B4-A524A7163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bg2"/>
                </a:solidFill>
              </a:rPr>
              <a:t>Problems with Previous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35388-78E4-E0A9-9BDF-A440FC956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193589"/>
            <a:ext cx="6269434" cy="4470821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1700" dirty="0"/>
              <a:t>Evaluation Methods</a:t>
            </a:r>
          </a:p>
          <a:p>
            <a:pPr lvl="1">
              <a:lnSpc>
                <a:spcPct val="90000"/>
              </a:lnSpc>
            </a:pPr>
            <a:r>
              <a:rPr lang="en-US" sz="1700" dirty="0"/>
              <a:t>Lacked a true parallel corpus, would would have allowed for word error evaluation (X out of Y words transliterated correctly)</a:t>
            </a:r>
          </a:p>
          <a:p>
            <a:pPr lvl="2">
              <a:lnSpc>
                <a:spcPct val="90000"/>
              </a:lnSpc>
            </a:pPr>
            <a:r>
              <a:rPr lang="en-US" sz="1700" dirty="0"/>
              <a:t>Instead used two separate corpora with completely different sentences</a:t>
            </a:r>
          </a:p>
          <a:p>
            <a:pPr lvl="1">
              <a:lnSpc>
                <a:spcPct val="90000"/>
              </a:lnSpc>
            </a:pPr>
            <a:r>
              <a:rPr lang="en-US" sz="1700" dirty="0"/>
              <a:t>Evaluated model by:</a:t>
            </a:r>
          </a:p>
          <a:p>
            <a:pPr lvl="2">
              <a:lnSpc>
                <a:spcPct val="90000"/>
              </a:lnSpc>
            </a:pPr>
            <a:r>
              <a:rPr lang="en-US" sz="1700" dirty="0"/>
              <a:t>training </a:t>
            </a:r>
            <a:r>
              <a:rPr lang="en-US" sz="1700" dirty="0" err="1"/>
              <a:t>PoS</a:t>
            </a:r>
            <a:r>
              <a:rPr lang="en-US" sz="1700" dirty="0"/>
              <a:t> tagger on transliterated text and evaluating it</a:t>
            </a:r>
          </a:p>
          <a:p>
            <a:pPr lvl="2">
              <a:lnSpc>
                <a:spcPct val="90000"/>
              </a:lnSpc>
            </a:pPr>
            <a:r>
              <a:rPr lang="en-US" sz="1700" dirty="0"/>
              <a:t>transliterating then translating to English with BLEU score calculated</a:t>
            </a:r>
          </a:p>
          <a:p>
            <a:pPr lvl="3">
              <a:lnSpc>
                <a:spcPct val="90000"/>
              </a:lnSpc>
            </a:pPr>
            <a:r>
              <a:rPr lang="en-US" sz="1700" dirty="0"/>
              <a:t>BLEU score is a corpus-based metric for machine translation models</a:t>
            </a:r>
          </a:p>
          <a:p>
            <a:pPr lvl="3">
              <a:lnSpc>
                <a:spcPct val="90000"/>
              </a:lnSpc>
            </a:pPr>
            <a:r>
              <a:rPr lang="en-US" sz="1700" dirty="0"/>
              <a:t>Looks at N-gram overlap between reference and output</a:t>
            </a:r>
          </a:p>
          <a:p>
            <a:pPr lvl="3">
              <a:lnSpc>
                <a:spcPct val="90000"/>
              </a:lnSpc>
            </a:pPr>
            <a:r>
              <a:rPr lang="en-US" sz="1700" dirty="0"/>
              <a:t>(</a:t>
            </a:r>
            <a:r>
              <a:rPr lang="en-US" sz="1700" dirty="0" err="1"/>
              <a:t>Papineni</a:t>
            </a:r>
            <a:r>
              <a:rPr lang="en-US" sz="1700" dirty="0"/>
              <a:t> et al 2012)</a:t>
            </a:r>
          </a:p>
          <a:p>
            <a:pPr>
              <a:lnSpc>
                <a:spcPct val="90000"/>
              </a:lnSpc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8851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17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E50E76-8E7B-E52D-89B8-1C4F1152C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What is a Transformer Model?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D459D-E5DC-3347-F468-0C641864C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anchor="ctr">
            <a:normAutofit/>
          </a:bodyPr>
          <a:lstStyle/>
          <a:p>
            <a:r>
              <a:rPr lang="en-US" dirty="0"/>
              <a:t>Transformer models are neural networks that learn context through tracking relationships across a sequence</a:t>
            </a:r>
          </a:p>
          <a:p>
            <a:pPr lvl="1"/>
            <a:r>
              <a:rPr lang="en-US" dirty="0"/>
              <a:t>They do this by applying ”attention”</a:t>
            </a:r>
          </a:p>
          <a:p>
            <a:pPr lvl="2"/>
            <a:r>
              <a:rPr lang="en-US" dirty="0"/>
              <a:t>Attention is a set of everchanging mathematical techniques</a:t>
            </a:r>
          </a:p>
          <a:p>
            <a:pPr lvl="2"/>
            <a:r>
              <a:rPr lang="en-US" dirty="0"/>
              <a:t>Tags data and follows it to see how it relates to other data</a:t>
            </a:r>
          </a:p>
          <a:p>
            <a:pPr lvl="3"/>
            <a:r>
              <a:rPr lang="en-US" dirty="0"/>
              <a:t>This allows it to see patterns like us!</a:t>
            </a:r>
          </a:p>
          <a:p>
            <a:r>
              <a:rPr lang="en-US" dirty="0"/>
              <a:t>Recent research has shown that transformer approaches outperform recurrent models of G2P (</a:t>
            </a:r>
            <a:r>
              <a:rPr lang="en-US" dirty="0" err="1"/>
              <a:t>Yolchuyeva</a:t>
            </a:r>
            <a:r>
              <a:rPr lang="en-US" dirty="0"/>
              <a:t> et al 2020)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35CFF3-4A6B-D806-FFC6-502A14C22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2612" y="6400005"/>
            <a:ext cx="633127" cy="301752"/>
          </a:xfrm>
        </p:spPr>
        <p:txBody>
          <a:bodyPr anchor="ctr">
            <a:normAutofit/>
          </a:bodyPr>
          <a:lstStyle/>
          <a:p>
            <a:pPr algn="r">
              <a:spcAft>
                <a:spcPts val="600"/>
              </a:spcAft>
            </a:pPr>
            <a:fld id="{78B66030-F0C1-824E-B94A-D2FAA2597CBE}" type="slidenum">
              <a:rPr lang="en-US" sz="1100">
                <a:solidFill>
                  <a:schemeClr val="accent1"/>
                </a:solidFill>
              </a:rPr>
              <a:pPr algn="r">
                <a:spcAft>
                  <a:spcPts val="600"/>
                </a:spcAft>
              </a:pPr>
              <a:t>14</a:t>
            </a:fld>
            <a:endParaRPr lang="en-US" sz="11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91698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17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E50E76-8E7B-E52D-89B8-1C4F1152C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US"/>
              <a:t>Our Proposed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D459D-E5DC-3347-F468-0C641864C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anchor="ctr">
            <a:normAutofit/>
          </a:bodyPr>
          <a:lstStyle/>
          <a:p>
            <a:r>
              <a:rPr lang="en-US" dirty="0"/>
              <a:t>Neural network-based Grapheme to Phoneme (G2P) Model</a:t>
            </a:r>
          </a:p>
          <a:p>
            <a:pPr lvl="1"/>
            <a:r>
              <a:rPr lang="en-US" dirty="0"/>
              <a:t> (</a:t>
            </a:r>
            <a:r>
              <a:rPr lang="en-US" dirty="0" err="1"/>
              <a:t>Yolchuyeva</a:t>
            </a:r>
            <a:r>
              <a:rPr lang="en-US" dirty="0"/>
              <a:t> et al 2020)</a:t>
            </a:r>
          </a:p>
          <a:p>
            <a:pPr lvl="1"/>
            <a:r>
              <a:rPr lang="en-US" dirty="0"/>
              <a:t>G2P models are typically used in Text-to-Speech (TTS) systems</a:t>
            </a:r>
          </a:p>
          <a:p>
            <a:pPr lvl="1"/>
            <a:r>
              <a:rPr lang="en-US" dirty="0"/>
              <a:t>This situation mirrors two scripts: one non-phonetic representation and a phonetic one</a:t>
            </a:r>
          </a:p>
          <a:p>
            <a:pPr lvl="1"/>
            <a:r>
              <a:rPr lang="en-US" dirty="0"/>
              <a:t>We can set</a:t>
            </a:r>
          </a:p>
          <a:p>
            <a:pPr lvl="2"/>
            <a:r>
              <a:rPr lang="en-US" dirty="0"/>
              <a:t>Arabic as our Grapheme sequence</a:t>
            </a:r>
          </a:p>
          <a:p>
            <a:pPr lvl="2"/>
            <a:r>
              <a:rPr lang="en-US" dirty="0"/>
              <a:t>Cyrillic as Phoneme sequence</a:t>
            </a:r>
          </a:p>
          <a:p>
            <a:pPr lvl="1"/>
            <a:r>
              <a:rPr lang="en-US" dirty="0"/>
              <a:t>Current model only works in one direction:</a:t>
            </a:r>
          </a:p>
          <a:p>
            <a:pPr lvl="2"/>
            <a:r>
              <a:rPr lang="en-US" dirty="0"/>
              <a:t> Arabic -&gt; Cyrillic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35CFF3-4A6B-D806-FFC6-502A14C22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2612" y="6400005"/>
            <a:ext cx="633127" cy="301752"/>
          </a:xfrm>
        </p:spPr>
        <p:txBody>
          <a:bodyPr anchor="ctr">
            <a:normAutofit/>
          </a:bodyPr>
          <a:lstStyle/>
          <a:p>
            <a:pPr algn="r">
              <a:spcAft>
                <a:spcPts val="600"/>
              </a:spcAft>
            </a:pPr>
            <a:fld id="{78B66030-F0C1-824E-B94A-D2FAA2597CBE}" type="slidenum">
              <a:rPr lang="en-US" sz="1100">
                <a:solidFill>
                  <a:schemeClr val="accent1"/>
                </a:solidFill>
              </a:rPr>
              <a:pPr algn="r">
                <a:spcAft>
                  <a:spcPts val="600"/>
                </a:spcAft>
              </a:pPr>
              <a:t>15</a:t>
            </a:fld>
            <a:endParaRPr lang="en-US" sz="11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36646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7AEA421-5F29-4BA7-9360-2501B5987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9348F0CB-4904-4DEF-BDD4-ADEC2DCCC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F9087F-8A54-4D9D-7E28-F611FFFA0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Our Corpus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583E1B8-79B3-49BB-8704-58E4AB1AF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C8CAEE-A475-B603-DD90-3F2521267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8B66030-F0C1-824E-B94A-D2FAA2597CBE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16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BB34D5F-2B87-438E-8236-69C6068D4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78F8721-A3FC-ACC4-008A-5E06D7A6F2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5260549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804064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3F952C-8A66-CC6B-68D3-1DCA06024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Our Corpus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850A3E-49D8-EF92-AB33-75D38435D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8B66030-F0C1-824E-B94A-D2FAA2597CBE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17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ECA8C18-835C-9B95-A581-D68F2CE56B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3193042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94019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BDB292-8870-03DC-B71D-90F95BA91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Our Preliminary Results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9EB399-7AA7-C2DE-C565-F901895AA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8B66030-F0C1-824E-B94A-D2FAA2597CBE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1B4478E-1360-E795-9D39-D7A4B7FD07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049260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02562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71C7E-74D1-6085-84A1-01E1DC8A5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 Edit-Distance of 1 looks like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A57B85-4C80-677D-DE12-D83BC3BAF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66030-F0C1-824E-B94A-D2FAA2597CBE}" type="slidenum">
              <a:rPr lang="en-US" smtClean="0"/>
              <a:t>19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9FBE67-4C2E-A945-2112-43F828E8F095}"/>
              </a:ext>
            </a:extLst>
          </p:cNvPr>
          <p:cNvSpPr/>
          <p:nvPr/>
        </p:nvSpPr>
        <p:spPr>
          <a:xfrm>
            <a:off x="2568173" y="2514334"/>
            <a:ext cx="1737976" cy="7694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r>
              <a:rPr lang="tg-TJ" sz="4400">
                <a:effectLst/>
                <a:latin typeface="Helvetica" pitchFamily="2" charset="0"/>
              </a:rPr>
              <a:t>нозир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06D7991-1C80-C504-B2AB-8BE8FA5C0FC5}"/>
              </a:ext>
            </a:extLst>
          </p:cNvPr>
          <p:cNvSpPr/>
          <p:nvPr/>
        </p:nvSpPr>
        <p:spPr>
          <a:xfrm>
            <a:off x="2774168" y="4511850"/>
            <a:ext cx="1297150" cy="707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r>
              <a:rPr lang="en-US" sz="4000" dirty="0" err="1">
                <a:effectLst/>
                <a:latin typeface="Helvetica" pitchFamily="2" charset="0"/>
              </a:rPr>
              <a:t>nozir</a:t>
            </a:r>
            <a:endParaRPr lang="ur-PK" sz="4000" dirty="0">
              <a:effectLst/>
              <a:latin typeface="Helvetica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18467BE-BFBB-618E-B409-083FA3175D0E}"/>
              </a:ext>
            </a:extLst>
          </p:cNvPr>
          <p:cNvSpPr/>
          <p:nvPr/>
        </p:nvSpPr>
        <p:spPr>
          <a:xfrm>
            <a:off x="7871419" y="2530816"/>
            <a:ext cx="1582484" cy="707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r>
              <a:rPr lang="tg-TJ" sz="4000">
                <a:effectLst/>
                <a:latin typeface="Helvetica" pitchFamily="2" charset="0"/>
              </a:rPr>
              <a:t>ноз</a:t>
            </a:r>
            <a:r>
              <a:rPr lang="tg-TJ" sz="4000">
                <a:solidFill>
                  <a:schemeClr val="accent2"/>
                </a:solidFill>
                <a:effectLst/>
                <a:latin typeface="Helvetica" pitchFamily="2" charset="0"/>
              </a:rPr>
              <a:t>а</a:t>
            </a:r>
            <a:r>
              <a:rPr lang="tg-TJ" sz="4000">
                <a:effectLst/>
                <a:latin typeface="Helvetica" pitchFamily="2" charset="0"/>
              </a:rPr>
              <a:t>р</a:t>
            </a:r>
            <a:endParaRPr lang="ur-PK" sz="4000" dirty="0">
              <a:effectLst/>
              <a:latin typeface="Helvetica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B01F4A-DBF6-D247-CF21-95862A2CC310}"/>
              </a:ext>
            </a:extLst>
          </p:cNvPr>
          <p:cNvSpPr txBox="1"/>
          <p:nvPr/>
        </p:nvSpPr>
        <p:spPr>
          <a:xfrm>
            <a:off x="9172058" y="432718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12E11B-C001-25FF-E53C-78077BC2B6A7}"/>
              </a:ext>
            </a:extLst>
          </p:cNvPr>
          <p:cNvSpPr/>
          <p:nvPr/>
        </p:nvSpPr>
        <p:spPr>
          <a:xfrm>
            <a:off x="7935534" y="4511850"/>
            <a:ext cx="1468672" cy="707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r>
              <a:rPr lang="en-US" sz="4000" dirty="0" err="1">
                <a:latin typeface="Helvetica" pitchFamily="2" charset="0"/>
              </a:rPr>
              <a:t>noz</a:t>
            </a:r>
            <a:r>
              <a:rPr lang="en-US" sz="4000" dirty="0" err="1">
                <a:solidFill>
                  <a:schemeClr val="accent2"/>
                </a:solidFill>
                <a:latin typeface="Helvetica" pitchFamily="2" charset="0"/>
              </a:rPr>
              <a:t>a</a:t>
            </a:r>
            <a:r>
              <a:rPr lang="en-US" sz="4000" dirty="0" err="1">
                <a:latin typeface="Helvetica" pitchFamily="2" charset="0"/>
              </a:rPr>
              <a:t>r</a:t>
            </a:r>
            <a:endParaRPr lang="ur-PK" sz="4000" dirty="0">
              <a:effectLst/>
              <a:latin typeface="Helvetica" pitchFamily="2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5E7147C-9CDA-F135-B81F-A59C6FD46C45}"/>
              </a:ext>
            </a:extLst>
          </p:cNvPr>
          <p:cNvCxnSpPr>
            <a:cxnSpLocks/>
          </p:cNvCxnSpPr>
          <p:nvPr/>
        </p:nvCxnSpPr>
        <p:spPr>
          <a:xfrm flipV="1">
            <a:off x="5509008" y="2889470"/>
            <a:ext cx="1173983" cy="1"/>
          </a:xfrm>
          <a:prstGeom prst="straightConnector1">
            <a:avLst/>
          </a:prstGeom>
          <a:ln w="920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5B414D0-FB17-EDEF-A5BC-8CBB7E97AF6A}"/>
              </a:ext>
            </a:extLst>
          </p:cNvPr>
          <p:cNvCxnSpPr>
            <a:cxnSpLocks/>
          </p:cNvCxnSpPr>
          <p:nvPr/>
        </p:nvCxnSpPr>
        <p:spPr>
          <a:xfrm>
            <a:off x="3422743" y="3588522"/>
            <a:ext cx="14418" cy="728009"/>
          </a:xfrm>
          <a:prstGeom prst="straightConnector1">
            <a:avLst/>
          </a:prstGeom>
          <a:ln w="920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40E8082-9982-F3A1-AAB5-0E8BC5C2147A}"/>
              </a:ext>
            </a:extLst>
          </p:cNvPr>
          <p:cNvCxnSpPr>
            <a:cxnSpLocks/>
          </p:cNvCxnSpPr>
          <p:nvPr/>
        </p:nvCxnSpPr>
        <p:spPr>
          <a:xfrm>
            <a:off x="8655452" y="3532013"/>
            <a:ext cx="14418" cy="728009"/>
          </a:xfrm>
          <a:prstGeom prst="straightConnector1">
            <a:avLst/>
          </a:prstGeom>
          <a:ln w="920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4745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1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55DAA4-92C8-C290-26DE-11E46C77D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F2F2F2"/>
                </a:solidFill>
              </a:rPr>
              <a:t>Outline</a:t>
            </a:r>
          </a:p>
        </p:txBody>
      </p:sp>
      <p:sp>
        <p:nvSpPr>
          <p:cNvPr id="71" name="Freeform: Shape 63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2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67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51A7DC-C51D-892B-44E4-8E65C4953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8B66030-F0C1-824E-B94A-D2FAA2597CBE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57" name="Content Placeholder 2">
            <a:extLst>
              <a:ext uri="{FF2B5EF4-FFF2-40B4-BE49-F238E27FC236}">
                <a16:creationId xmlns:a16="http://schemas.microsoft.com/office/drawing/2014/main" id="{7E7F5A01-D162-0980-7192-D1E0A896F7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5840521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863415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1F652-DB8C-0202-98E1-10BDD08F9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108" y="629266"/>
            <a:ext cx="3307744" cy="1641986"/>
          </a:xfrm>
        </p:spPr>
        <p:txBody>
          <a:bodyPr>
            <a:normAutofit/>
          </a:bodyPr>
          <a:lstStyle/>
          <a:p>
            <a:r>
              <a:rPr lang="en-US"/>
              <a:t>Evaluation</a:t>
            </a:r>
          </a:p>
        </p:txBody>
      </p:sp>
      <p:pic>
        <p:nvPicPr>
          <p:cNvPr id="14" name="Picture 5" descr="Light bulb on yellow background with sketched light beams and cord">
            <a:extLst>
              <a:ext uri="{FF2B5EF4-FFF2-40B4-BE49-F238E27FC236}">
                <a16:creationId xmlns:a16="http://schemas.microsoft.com/office/drawing/2014/main" id="{CA8C49ED-847B-D61A-87CE-11C0912A9D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803" r="545"/>
          <a:stretch/>
        </p:blipFill>
        <p:spPr>
          <a:xfrm>
            <a:off x="-2" y="10"/>
            <a:ext cx="6094407" cy="685799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EE9B0A-76DB-0E45-A376-277E5894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8B66030-F0C1-824E-B94A-D2FAA2597CBE}" type="slidenum">
              <a:rPr lang="en-US" smtClean="0"/>
              <a:pPr>
                <a:spcAft>
                  <a:spcPts val="600"/>
                </a:spcAft>
              </a:pPr>
              <a:t>20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720D9-47A3-3CA8-A040-CAAF62B27D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2108" y="2438400"/>
            <a:ext cx="5341862" cy="3809999"/>
          </a:xfrm>
        </p:spPr>
        <p:txBody>
          <a:bodyPr>
            <a:normAutofit/>
          </a:bodyPr>
          <a:lstStyle/>
          <a:p>
            <a:r>
              <a:rPr lang="en-US" dirty="0"/>
              <a:t>Both methods of evaluation tell us that our model outputs understandable transliterations, but still far away from being perfect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9053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40BF00-AF6A-1BDA-12FC-7BE4C9D36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>
                <a:solidFill>
                  <a:srgbClr val="F2F2F2"/>
                </a:solidFill>
                <a:latin typeface="+mj-lt"/>
                <a:ea typeface="+mj-ea"/>
                <a:cs typeface="+mj-cs"/>
              </a:rPr>
              <a:t>Example Model Output</a:t>
            </a:r>
            <a:br>
              <a:rPr lang="en-US" sz="3200" kern="1200" dirty="0">
                <a:solidFill>
                  <a:srgbClr val="F2F2F2"/>
                </a:solidFill>
                <a:latin typeface="+mj-lt"/>
                <a:ea typeface="+mj-ea"/>
                <a:cs typeface="+mj-cs"/>
              </a:rPr>
            </a:br>
            <a:r>
              <a:rPr lang="en-US" sz="3200" kern="1200" dirty="0">
                <a:solidFill>
                  <a:srgbClr val="F2F2F2"/>
                </a:solidFill>
                <a:latin typeface="+mj-lt"/>
                <a:ea typeface="+mj-ea"/>
                <a:cs typeface="+mj-cs"/>
              </a:rPr>
              <a:t>(Mistakes Highlighted)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3A3417-D5E3-98CB-C529-7676B91BA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8B66030-F0C1-824E-B94A-D2FAA2597CBE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21</a:t>
            </a:fld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B2731A71-48A1-7124-A8A4-DC464196E1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104651"/>
              </p:ext>
            </p:extLst>
          </p:nvPr>
        </p:nvGraphicFramePr>
        <p:xfrm>
          <a:off x="5048250" y="1649953"/>
          <a:ext cx="6496051" cy="41676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2965">
                  <a:extLst>
                    <a:ext uri="{9D8B030D-6E8A-4147-A177-3AD203B41FA5}">
                      <a16:colId xmlns:a16="http://schemas.microsoft.com/office/drawing/2014/main" val="1522061666"/>
                    </a:ext>
                  </a:extLst>
                </a:gridCol>
                <a:gridCol w="4963086">
                  <a:extLst>
                    <a:ext uri="{9D8B030D-6E8A-4147-A177-3AD203B41FA5}">
                      <a16:colId xmlns:a16="http://schemas.microsoft.com/office/drawing/2014/main" val="1242051036"/>
                    </a:ext>
                  </a:extLst>
                </a:gridCol>
              </a:tblGrid>
              <a:tr h="322094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Script</a:t>
                      </a:r>
                    </a:p>
                  </a:txBody>
                  <a:tcPr marL="62284" marR="62284" marT="36602" marB="366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Example Sentence (errors highlighted)</a:t>
                      </a:r>
                    </a:p>
                  </a:txBody>
                  <a:tcPr marL="62284" marR="62284" marT="36602" marB="36602"/>
                </a:tc>
                <a:extLst>
                  <a:ext uri="{0D108BD9-81ED-4DB2-BD59-A6C34878D82A}">
                    <a16:rowId xmlns:a16="http://schemas.microsoft.com/office/drawing/2014/main" val="208722935"/>
                  </a:ext>
                </a:extLst>
              </a:tr>
              <a:tr h="110292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Arabic </a:t>
                      </a:r>
                    </a:p>
                  </a:txBody>
                  <a:tcPr marL="62284" marR="62284" marT="36602" marB="36602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r-PK" sz="2600" dirty="0">
                          <a:solidFill>
                            <a:schemeClr val="tx1"/>
                          </a:solidFill>
                        </a:rPr>
                        <a:t>امروز ناظران بین‌المللی کنفرانس مطبوعاتی در شھر دوشنبه برگزار </a:t>
                      </a:r>
                      <a:r>
                        <a:rPr lang="ur-PK" sz="2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می‌نمایند</a:t>
                      </a:r>
                    </a:p>
                    <a:p>
                      <a:pPr marL="0" algn="ctr" defTabSz="914400" rtl="0" eaLnBrk="1" latinLnBrk="0" hangingPunct="1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2284" marR="62284" marT="36602" marB="36602"/>
                </a:tc>
                <a:extLst>
                  <a:ext uri="{0D108BD9-81ED-4DB2-BD59-A6C34878D82A}">
                    <a16:rowId xmlns:a16="http://schemas.microsoft.com/office/drawing/2014/main" val="3687813302"/>
                  </a:ext>
                </a:extLst>
              </a:tr>
              <a:tr h="137133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Cyrillic (Expected)</a:t>
                      </a:r>
                    </a:p>
                  </a:txBody>
                  <a:tcPr marL="62284" marR="62284" marT="36602" marB="366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g-TJ" sz="2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Имрӯз</a:t>
                      </a:r>
                      <a:r>
                        <a:rPr lang="en-US" sz="2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g-TJ" sz="2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нозирон</a:t>
                      </a:r>
                      <a:r>
                        <a:rPr lang="tg-TJ" sz="2100" kern="120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и</a:t>
                      </a:r>
                      <a:r>
                        <a:rPr lang="en-US" sz="2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g-TJ" sz="2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байналми</a:t>
                      </a:r>
                      <a:r>
                        <a:rPr lang="tg-TJ" sz="2100" kern="120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л</a:t>
                      </a:r>
                      <a:r>
                        <a:rPr lang="tg-TJ" sz="2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лалӣ</a:t>
                      </a:r>
                      <a:r>
                        <a:rPr lang="en-US" sz="2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g-TJ" sz="2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кунфронс</a:t>
                      </a:r>
                      <a:r>
                        <a:rPr lang="tg-TJ" sz="2100" kern="120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и</a:t>
                      </a:r>
                      <a:r>
                        <a:rPr lang="en-US" sz="2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g-TJ" sz="2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матбуотӣ</a:t>
                      </a:r>
                      <a:r>
                        <a:rPr lang="en-US" sz="2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g-TJ" sz="2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дар</a:t>
                      </a:r>
                      <a:r>
                        <a:rPr lang="en-US" sz="2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g-TJ" sz="2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ша</a:t>
                      </a:r>
                      <a:r>
                        <a:rPr lang="tg-TJ" sz="2100" kern="120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ҳ</a:t>
                      </a:r>
                      <a:r>
                        <a:rPr lang="tg-TJ" sz="2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</a:t>
                      </a:r>
                      <a:r>
                        <a:rPr lang="tg-TJ" sz="2100" kern="120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и</a:t>
                      </a:r>
                      <a:r>
                        <a:rPr lang="en-US" sz="2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g-TJ" sz="2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Душанбе</a:t>
                      </a:r>
                      <a:r>
                        <a:rPr lang="en-US" sz="2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g-TJ" sz="2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баргузор</a:t>
                      </a:r>
                      <a:r>
                        <a:rPr lang="en-US" sz="2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g-TJ" sz="2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менамоянд</a:t>
                      </a:r>
                    </a:p>
                    <a:p>
                      <a:pPr algn="ctr"/>
                      <a:endParaRPr lang="en-US" sz="2100" dirty="0">
                        <a:solidFill>
                          <a:schemeClr val="tx1"/>
                        </a:solidFill>
                      </a:endParaRPr>
                    </a:p>
                  </a:txBody>
                  <a:tcPr marL="62284" marR="62284" marT="36602" marB="36602"/>
                </a:tc>
                <a:extLst>
                  <a:ext uri="{0D108BD9-81ED-4DB2-BD59-A6C34878D82A}">
                    <a16:rowId xmlns:a16="http://schemas.microsoft.com/office/drawing/2014/main" val="2138911433"/>
                  </a:ext>
                </a:extLst>
              </a:tr>
              <a:tr h="137133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Cyrillic (Output)</a:t>
                      </a:r>
                    </a:p>
                  </a:txBody>
                  <a:tcPr marL="62284" marR="62284" marT="36602" marB="36602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g-TJ" sz="2100" kern="120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и</a:t>
                      </a:r>
                      <a:r>
                        <a:rPr lang="tg-TJ" sz="2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мрӯз нозирон </a:t>
                      </a:r>
                      <a:r>
                        <a:rPr lang="tg-TJ" sz="21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байналмилалӣ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g-TJ" sz="2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кунф</a:t>
                      </a:r>
                      <a:r>
                        <a:rPr lang="tg-TJ" sz="2100" kern="120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а</a:t>
                      </a:r>
                      <a:r>
                        <a:rPr lang="tg-TJ" sz="2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ронс матбуотӣ дар шар </a:t>
                      </a:r>
                      <a:r>
                        <a:rPr lang="tg-TJ" sz="2100" kern="120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д</a:t>
                      </a:r>
                      <a:r>
                        <a:rPr lang="tg-TJ" sz="2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ушанбе баргузор м</a:t>
                      </a:r>
                      <a:r>
                        <a:rPr lang="tg-TJ" sz="2100" kern="120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и</a:t>
                      </a:r>
                      <a:r>
                        <a:rPr lang="tg-TJ" sz="2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намоянд</a:t>
                      </a:r>
                    </a:p>
                    <a:p>
                      <a:pPr algn="ctr"/>
                      <a:endParaRPr lang="en-US" sz="2100" dirty="0">
                        <a:solidFill>
                          <a:schemeClr val="tx1"/>
                        </a:solidFill>
                      </a:endParaRPr>
                    </a:p>
                  </a:txBody>
                  <a:tcPr marL="62284" marR="62284" marT="36602" marB="36602"/>
                </a:tc>
                <a:extLst>
                  <a:ext uri="{0D108BD9-81ED-4DB2-BD59-A6C34878D82A}">
                    <a16:rowId xmlns:a16="http://schemas.microsoft.com/office/drawing/2014/main" val="34060497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78005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C2910D-6F10-0115-F4B8-21E8F7CDB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F2F2F2"/>
                </a:solidFill>
              </a:rPr>
              <a:t>Takeaways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ED686-B881-FB6E-C773-D6F58846B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8B66030-F0C1-824E-B94A-D2FAA2597CBE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22</a:t>
            </a:fld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84A6E414-F3ED-94CD-16BE-7FFBAF77FE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4211307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22861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5797C-4A1D-754A-C03C-E7812DE98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en-US"/>
              <a:t>Next Steps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503522-3D40-A918-1189-0CC9AEF84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8B66030-F0C1-824E-B94A-D2FAA2597CBE}" type="slidenum">
              <a:rPr lang="en-US" smtClean="0"/>
              <a:pPr>
                <a:spcAft>
                  <a:spcPts val="600"/>
                </a:spcAft>
              </a:pPr>
              <a:t>23</a:t>
            </a:fld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0E73959-E73E-6193-553C-30FD00493A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0141062"/>
              </p:ext>
            </p:extLst>
          </p:nvPr>
        </p:nvGraphicFramePr>
        <p:xfrm>
          <a:off x="646111" y="2140085"/>
          <a:ext cx="9404352" cy="4056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132528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DAE4EA-190F-4BF2-4AED-8C6745C92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108" y="1454964"/>
            <a:ext cx="4802191" cy="33088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/>
              <a:t>End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91239-9C38-A525-4436-10757362D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2108" y="4763803"/>
            <a:ext cx="4802191" cy="146437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cap="all">
                <a:solidFill>
                  <a:schemeClr val="bg2">
                    <a:lumMod val="40000"/>
                    <a:lumOff val="60000"/>
                  </a:schemeClr>
                </a:solidFill>
              </a:rPr>
              <a:t>Web Browser extension that can transliterate a web page with a click</a:t>
            </a:r>
          </a:p>
        </p:txBody>
      </p:sp>
      <p:pic>
        <p:nvPicPr>
          <p:cNvPr id="6" name="Picture 5" descr="Sphere of mesh and nodes">
            <a:extLst>
              <a:ext uri="{FF2B5EF4-FFF2-40B4-BE49-F238E27FC236}">
                <a16:creationId xmlns:a16="http://schemas.microsoft.com/office/drawing/2014/main" id="{C64C368E-9441-8CE1-75A6-20F84CF2F0C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2170" r="1181"/>
          <a:stretch/>
        </p:blipFill>
        <p:spPr>
          <a:xfrm>
            <a:off x="-1" y="10"/>
            <a:ext cx="6094407" cy="685799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974D4D-B039-A5E8-DE10-7697A3E7E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78B66030-F0C1-824E-B94A-D2FAA2597CBE}" type="slidenum">
              <a:rPr lang="en-US" smtClean="0"/>
              <a:pPr defTabSz="914400">
                <a:spcAft>
                  <a:spcPts val="600"/>
                </a:spcAft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2189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F56B9B-6ACC-3450-CE8D-1F0376098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8B66030-F0C1-824E-B94A-D2FAA2597CBE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25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134EE9-2CBC-1CCB-FD91-813A7236D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Bibliography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40FB2-85D7-5403-146D-B0E276E2C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5919503" cy="4470821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spcBef>
                <a:spcPts val="0"/>
              </a:spcBef>
              <a:spcAft>
                <a:spcPts val="1400"/>
              </a:spcAft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Alireza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Nourian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Mohammad Sadegh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Rasooli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Mohsen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Imany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Heshaam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Faili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2015. 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On the Importance of Ezafe Construction in Persian Parsing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In </a:t>
            </a:r>
            <a:r>
              <a:rPr lang="en-US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Proceedings of the 53rd Annual Meeting of the Association for Computational Linguistics and the 7th International Joint Conference on Natural Language Processing (Volume 2: Short Papers)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pages 877–882, Beijing, China. Association for Computational Linguistics.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1400"/>
              </a:spcAft>
            </a:pPr>
            <a:r>
              <a:rPr lang="en-US" sz="11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Chris Irwin Davis. 2012. </a:t>
            </a:r>
            <a:r>
              <a:rPr lang="en-US" sz="11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Tajik-Farsi Persian Transliteration Using Statistical Machine Translation</a:t>
            </a:r>
            <a:r>
              <a:rPr lang="en-US" sz="11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In </a:t>
            </a:r>
            <a:r>
              <a:rPr lang="en-US" sz="1100" b="0" i="1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Proceedings of the Eighth International Conference on Language Resources and Evaluation (LREC'12)</a:t>
            </a:r>
            <a:r>
              <a:rPr lang="en-US" sz="11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pages 3988–3995, Istanbul, Turkey. European Language Resources Association (ELRA).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1400"/>
              </a:spcAft>
            </a:pPr>
            <a:r>
              <a:rPr lang="en-US" sz="11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Karine</a:t>
            </a:r>
            <a:r>
              <a:rPr lang="en-US" sz="11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Megerdoomian</a:t>
            </a:r>
            <a:r>
              <a:rPr lang="en-US" sz="11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Dan </a:t>
            </a:r>
            <a:r>
              <a:rPr lang="en-US" sz="11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Parvaz</a:t>
            </a:r>
            <a:r>
              <a:rPr lang="en-US" sz="11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2008. Low-Density Language Bootstrapping: The Case of Tajiki Persian. In </a:t>
            </a:r>
            <a:r>
              <a:rPr lang="en-US" sz="1100" b="0" i="1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Proceedings of the Sixth International Conference on Language Resources and Evaluation (LREC’08)</a:t>
            </a:r>
            <a:r>
              <a:rPr lang="en-US" sz="11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pages 3293–3298, Marrakech, Morocco. European Language Resources Association (ELRA).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1400"/>
              </a:spcAft>
            </a:pPr>
            <a:r>
              <a:rPr lang="en-US" sz="11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Papineni</a:t>
            </a:r>
            <a:r>
              <a:rPr lang="en-US" sz="11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K., </a:t>
            </a:r>
            <a:r>
              <a:rPr lang="en-US" sz="11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Roukos</a:t>
            </a:r>
            <a:r>
              <a:rPr lang="en-US" sz="11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S., Ward, T., &amp; Zhu, W. J. 2002. BLEU: A Method For Automatic Evaluation Of Machine Translation. In Proceedings of the 40th annual meeting on Association for Computational Linguistics.</a:t>
            </a:r>
            <a:endParaRPr lang="en-US" sz="11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lnSpc>
                <a:spcPct val="90000"/>
              </a:lnSpc>
              <a:spcBef>
                <a:spcPts val="0"/>
              </a:spcBef>
              <a:spcAft>
                <a:spcPts val="1400"/>
              </a:spcAft>
            </a:pPr>
            <a:r>
              <a:rPr lang="en-US" sz="11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Yolchuyeva</a:t>
            </a:r>
            <a:r>
              <a:rPr lang="en-US" sz="11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S., </a:t>
            </a:r>
            <a:r>
              <a:rPr lang="en-US" sz="11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Németh</a:t>
            </a:r>
            <a:r>
              <a:rPr lang="en-US" sz="11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G., &amp; </a:t>
            </a:r>
            <a:r>
              <a:rPr lang="en-US" sz="11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Gyires-Tóth</a:t>
            </a:r>
            <a:r>
              <a:rPr lang="en-US" sz="11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B. 2020. Transformer based grapheme-to-phoneme conversion.</a:t>
            </a:r>
            <a:endParaRPr lang="en-US" sz="11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lnSpc>
                <a:spcPct val="90000"/>
              </a:lnSpc>
              <a:spcBef>
                <a:spcPts val="0"/>
              </a:spcBef>
              <a:spcAft>
                <a:spcPts val="1400"/>
              </a:spcAft>
            </a:pPr>
            <a:r>
              <a:rPr lang="en-US" sz="11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William A. Gale and Kenneth W. Church. 1993. </a:t>
            </a:r>
            <a:r>
              <a:rPr lang="en-US" sz="11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A Program for Aligning Sentences in Bilingual Corpora</a:t>
            </a:r>
            <a:r>
              <a:rPr lang="en-US" sz="11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100" b="0" i="1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 Linguistics</a:t>
            </a:r>
            <a:r>
              <a:rPr lang="en-US" sz="11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19(1):75–102.</a:t>
            </a:r>
            <a:endParaRPr lang="en-US" sz="11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lnSpc>
                <a:spcPct val="90000"/>
              </a:lnSpc>
              <a:spcBef>
                <a:spcPts val="0"/>
              </a:spcBef>
              <a:spcAft>
                <a:spcPts val="1400"/>
              </a:spcAft>
            </a:pPr>
            <a:r>
              <a:rPr lang="en-US" sz="11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Liling</a:t>
            </a:r>
            <a:r>
              <a:rPr lang="en-US" sz="11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Tan and Francis Bond. 2014. NTU-MC Toolkit: Annotating a Linguistically Diverse Corpus. In Proceedings of 25th International Conference on Computational Linguistics (COLING 2014). Dublin, Ireland.</a:t>
            </a:r>
            <a:endParaRPr lang="en-US" sz="11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38718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35B58-2295-F6BE-7BFB-3D31DC279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AD33C-C7B9-FFBD-FB23-E92BF7ED1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66030-F0C1-824E-B94A-D2FAA2597CBE}" type="slidenum">
              <a:rPr lang="en-US" smtClean="0"/>
              <a:t>3</a:t>
            </a:fld>
            <a:endParaRPr lang="en-US"/>
          </a:p>
        </p:txBody>
      </p:sp>
      <p:pic>
        <p:nvPicPr>
          <p:cNvPr id="2050" name="Picture 2" descr="undefined">
            <a:extLst>
              <a:ext uri="{FF2B5EF4-FFF2-40B4-BE49-F238E27FC236}">
                <a16:creationId xmlns:a16="http://schemas.microsoft.com/office/drawing/2014/main" id="{6ED815BD-6A6C-D575-0455-784CA2C777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365124"/>
            <a:ext cx="10515599" cy="5823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37408D1-3C9D-647F-AE2F-8AB08C2233B4}"/>
              </a:ext>
            </a:extLst>
          </p:cNvPr>
          <p:cNvSpPr txBox="1"/>
          <p:nvPr/>
        </p:nvSpPr>
        <p:spPr>
          <a:xfrm>
            <a:off x="828257" y="6188137"/>
            <a:ext cx="105155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Map of modern Iranian languages.</a:t>
            </a:r>
            <a:r>
              <a:rPr lang="en-US" sz="800" dirty="0"/>
              <a:t> </a:t>
            </a:r>
          </a:p>
          <a:p>
            <a:r>
              <a:rPr lang="en-US" sz="800" dirty="0"/>
              <a:t>Image created by Wikipedia user </a:t>
            </a:r>
            <a:r>
              <a:rPr lang="en-US" sz="800" dirty="0" err="1"/>
              <a:t>Dbachmann</a:t>
            </a:r>
            <a:r>
              <a:rPr lang="en-US" sz="800" dirty="0"/>
              <a:t>, provided under CC BY-SA 3.0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9D6C174-CC6A-CDE2-1B89-8CE870EAECC3}"/>
              </a:ext>
            </a:extLst>
          </p:cNvPr>
          <p:cNvSpPr/>
          <p:nvPr/>
        </p:nvSpPr>
        <p:spPr>
          <a:xfrm>
            <a:off x="5336275" y="3043451"/>
            <a:ext cx="1351128" cy="982639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486DC63-95F9-18FE-9E5B-97C9B36837C7}"/>
              </a:ext>
            </a:extLst>
          </p:cNvPr>
          <p:cNvSpPr/>
          <p:nvPr/>
        </p:nvSpPr>
        <p:spPr>
          <a:xfrm>
            <a:off x="8027158" y="2663588"/>
            <a:ext cx="1351128" cy="982639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9AE8A8C-7EB1-0617-1FC5-5A68F13BF545}"/>
              </a:ext>
            </a:extLst>
          </p:cNvPr>
          <p:cNvSpPr/>
          <p:nvPr/>
        </p:nvSpPr>
        <p:spPr>
          <a:xfrm>
            <a:off x="8900616" y="1444050"/>
            <a:ext cx="1351128" cy="982639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667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E92A8BB-07B9-40DB-984F-2CB1A2535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CDDB745-6C26-4B79-9EF2-08E3E4AB9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618E68-77FF-9808-2093-1DD28D87E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78B66030-F0C1-824E-B94A-D2FAA2597CBE}" type="slidenum">
              <a:rPr lang="en-US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4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26" name="Freeform 16">
            <a:extLst>
              <a:ext uri="{FF2B5EF4-FFF2-40B4-BE49-F238E27FC236}">
                <a16:creationId xmlns:a16="http://schemas.microsoft.com/office/drawing/2014/main" id="{80B3FE6C-0A59-4114-88CB-3C3172D6AF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2835162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Content Placeholder 4" descr="Shape, arrow&#10;&#10;Description automatically generated">
            <a:extLst>
              <a:ext uri="{FF2B5EF4-FFF2-40B4-BE49-F238E27FC236}">
                <a16:creationId xmlns:a16="http://schemas.microsoft.com/office/drawing/2014/main" id="{64EC58BF-EA41-2C60-71E0-311BA9DA20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6"/>
          <a:srcRect t="7172"/>
          <a:stretch/>
        </p:blipFill>
        <p:spPr>
          <a:xfrm>
            <a:off x="635458" y="1071200"/>
            <a:ext cx="9150807" cy="1942433"/>
          </a:xfrm>
          <a:prstGeom prst="rect">
            <a:avLst/>
          </a:prstGeom>
          <a:effectLst/>
        </p:spPr>
      </p:pic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DA3A238-516A-4076-B3C2-230D913508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136999"/>
            <a:ext cx="12191696" cy="3721001"/>
          </a:xfrm>
          <a:custGeom>
            <a:avLst/>
            <a:gdLst>
              <a:gd name="connsiteX0" fmla="*/ 1 w 12191696"/>
              <a:gd name="connsiteY0" fmla="*/ 0 h 3721001"/>
              <a:gd name="connsiteX1" fmla="*/ 71932 w 12191696"/>
              <a:gd name="connsiteY1" fmla="*/ 12261 h 3721001"/>
              <a:gd name="connsiteX2" fmla="*/ 282849 w 12191696"/>
              <a:gd name="connsiteY2" fmla="*/ 48342 h 3721001"/>
              <a:gd name="connsiteX3" fmla="*/ 436464 w 12191696"/>
              <a:gd name="connsiteY3" fmla="*/ 73565 h 3721001"/>
              <a:gd name="connsiteX4" fmla="*/ 619339 w 12191696"/>
              <a:gd name="connsiteY4" fmla="*/ 100188 h 3721001"/>
              <a:gd name="connsiteX5" fmla="*/ 836351 w 12191696"/>
              <a:gd name="connsiteY5" fmla="*/ 132066 h 3721001"/>
              <a:gd name="connsiteX6" fmla="*/ 1076528 w 12191696"/>
              <a:gd name="connsiteY6" fmla="*/ 165696 h 3721001"/>
              <a:gd name="connsiteX7" fmla="*/ 1347183 w 12191696"/>
              <a:gd name="connsiteY7" fmla="*/ 201077 h 3721001"/>
              <a:gd name="connsiteX8" fmla="*/ 1642223 w 12191696"/>
              <a:gd name="connsiteY8" fmla="*/ 238560 h 3721001"/>
              <a:gd name="connsiteX9" fmla="*/ 1962864 w 12191696"/>
              <a:gd name="connsiteY9" fmla="*/ 276043 h 3721001"/>
              <a:gd name="connsiteX10" fmla="*/ 2304232 w 12191696"/>
              <a:gd name="connsiteY10" fmla="*/ 314226 h 3721001"/>
              <a:gd name="connsiteX11" fmla="*/ 2672421 w 12191696"/>
              <a:gd name="connsiteY11" fmla="*/ 349608 h 3721001"/>
              <a:gd name="connsiteX12" fmla="*/ 3057678 w 12191696"/>
              <a:gd name="connsiteY12" fmla="*/ 383588 h 3721001"/>
              <a:gd name="connsiteX13" fmla="*/ 3464881 w 12191696"/>
              <a:gd name="connsiteY13" fmla="*/ 414415 h 3721001"/>
              <a:gd name="connsiteX14" fmla="*/ 3889152 w 12191696"/>
              <a:gd name="connsiteY14" fmla="*/ 443841 h 3721001"/>
              <a:gd name="connsiteX15" fmla="*/ 4331710 w 12191696"/>
              <a:gd name="connsiteY15" fmla="*/ 471515 h 3721001"/>
              <a:gd name="connsiteX16" fmla="*/ 4558476 w 12191696"/>
              <a:gd name="connsiteY16" fmla="*/ 481324 h 3721001"/>
              <a:gd name="connsiteX17" fmla="*/ 4790118 w 12191696"/>
              <a:gd name="connsiteY17" fmla="*/ 492183 h 3721001"/>
              <a:gd name="connsiteX18" fmla="*/ 5025418 w 12191696"/>
              <a:gd name="connsiteY18" fmla="*/ 502342 h 3721001"/>
              <a:gd name="connsiteX19" fmla="*/ 5261937 w 12191696"/>
              <a:gd name="connsiteY19" fmla="*/ 508998 h 3721001"/>
              <a:gd name="connsiteX20" fmla="*/ 5503333 w 12191696"/>
              <a:gd name="connsiteY20" fmla="*/ 514953 h 3721001"/>
              <a:gd name="connsiteX21" fmla="*/ 5747166 w 12191696"/>
              <a:gd name="connsiteY21" fmla="*/ 521259 h 3721001"/>
              <a:gd name="connsiteX22" fmla="*/ 5995877 w 12191696"/>
              <a:gd name="connsiteY22" fmla="*/ 525462 h 3721001"/>
              <a:gd name="connsiteX23" fmla="*/ 6247026 w 12191696"/>
              <a:gd name="connsiteY23" fmla="*/ 525462 h 3721001"/>
              <a:gd name="connsiteX24" fmla="*/ 6500613 w 12191696"/>
              <a:gd name="connsiteY24" fmla="*/ 527564 h 3721001"/>
              <a:gd name="connsiteX25" fmla="*/ 6756639 w 12191696"/>
              <a:gd name="connsiteY25" fmla="*/ 525462 h 3721001"/>
              <a:gd name="connsiteX26" fmla="*/ 7016322 w 12191696"/>
              <a:gd name="connsiteY26" fmla="*/ 521259 h 3721001"/>
              <a:gd name="connsiteX27" fmla="*/ 7276005 w 12191696"/>
              <a:gd name="connsiteY27" fmla="*/ 517405 h 3721001"/>
              <a:gd name="connsiteX28" fmla="*/ 7539345 w 12191696"/>
              <a:gd name="connsiteY28" fmla="*/ 508998 h 3721001"/>
              <a:gd name="connsiteX29" fmla="*/ 7805124 w 12191696"/>
              <a:gd name="connsiteY29" fmla="*/ 500240 h 3721001"/>
              <a:gd name="connsiteX30" fmla="*/ 8070903 w 12191696"/>
              <a:gd name="connsiteY30" fmla="*/ 490081 h 3721001"/>
              <a:gd name="connsiteX31" fmla="*/ 8339121 w 12191696"/>
              <a:gd name="connsiteY31" fmla="*/ 475719 h 3721001"/>
              <a:gd name="connsiteX32" fmla="*/ 8609776 w 12191696"/>
              <a:gd name="connsiteY32" fmla="*/ 458554 h 3721001"/>
              <a:gd name="connsiteX33" fmla="*/ 8881651 w 12191696"/>
              <a:gd name="connsiteY33" fmla="*/ 442089 h 3721001"/>
              <a:gd name="connsiteX34" fmla="*/ 9153526 w 12191696"/>
              <a:gd name="connsiteY34" fmla="*/ 421071 h 3721001"/>
              <a:gd name="connsiteX35" fmla="*/ 9429058 w 12191696"/>
              <a:gd name="connsiteY35" fmla="*/ 395848 h 3721001"/>
              <a:gd name="connsiteX36" fmla="*/ 9700933 w 12191696"/>
              <a:gd name="connsiteY36" fmla="*/ 370626 h 3721001"/>
              <a:gd name="connsiteX37" fmla="*/ 9977684 w 12191696"/>
              <a:gd name="connsiteY37" fmla="*/ 341551 h 3721001"/>
              <a:gd name="connsiteX38" fmla="*/ 10255655 w 12191696"/>
              <a:gd name="connsiteY38" fmla="*/ 309672 h 3721001"/>
              <a:gd name="connsiteX39" fmla="*/ 10529968 w 12191696"/>
              <a:gd name="connsiteY39" fmla="*/ 276043 h 3721001"/>
              <a:gd name="connsiteX40" fmla="*/ 10807939 w 12191696"/>
              <a:gd name="connsiteY40" fmla="*/ 236808 h 3721001"/>
              <a:gd name="connsiteX41" fmla="*/ 11084690 w 12191696"/>
              <a:gd name="connsiteY41" fmla="*/ 194771 h 3721001"/>
              <a:gd name="connsiteX42" fmla="*/ 11362661 w 12191696"/>
              <a:gd name="connsiteY42" fmla="*/ 153085 h 3721001"/>
              <a:gd name="connsiteX43" fmla="*/ 11639412 w 12191696"/>
              <a:gd name="connsiteY43" fmla="*/ 104392 h 3721001"/>
              <a:gd name="connsiteX44" fmla="*/ 11914945 w 12191696"/>
              <a:gd name="connsiteY44" fmla="*/ 54648 h 3721001"/>
              <a:gd name="connsiteX45" fmla="*/ 12191696 w 12191696"/>
              <a:gd name="connsiteY45" fmla="*/ 2452 h 3721001"/>
              <a:gd name="connsiteX46" fmla="*/ 12191696 w 12191696"/>
              <a:gd name="connsiteY46" fmla="*/ 2802467 h 3721001"/>
              <a:gd name="connsiteX47" fmla="*/ 12191695 w 12191696"/>
              <a:gd name="connsiteY47" fmla="*/ 2802467 h 3721001"/>
              <a:gd name="connsiteX48" fmla="*/ 12191695 w 12191696"/>
              <a:gd name="connsiteY48" fmla="*/ 3721001 h 3721001"/>
              <a:gd name="connsiteX49" fmla="*/ 0 w 12191696"/>
              <a:gd name="connsiteY49" fmla="*/ 3721001 h 3721001"/>
              <a:gd name="connsiteX50" fmla="*/ 0 w 12191696"/>
              <a:gd name="connsiteY50" fmla="*/ 2233825 h 3721001"/>
              <a:gd name="connsiteX51" fmla="*/ 1 w 12191696"/>
              <a:gd name="connsiteY51" fmla="*/ 2233825 h 3721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1696" h="3721001">
                <a:moveTo>
                  <a:pt x="1" y="0"/>
                </a:moveTo>
                <a:lnTo>
                  <a:pt x="71932" y="12261"/>
                </a:lnTo>
                <a:lnTo>
                  <a:pt x="282849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3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802467"/>
                </a:lnTo>
                <a:lnTo>
                  <a:pt x="12191695" y="2802467"/>
                </a:lnTo>
                <a:lnTo>
                  <a:pt x="12191695" y="3721001"/>
                </a:lnTo>
                <a:lnTo>
                  <a:pt x="0" y="3721001"/>
                </a:lnTo>
                <a:lnTo>
                  <a:pt x="0" y="2233825"/>
                </a:lnTo>
                <a:lnTo>
                  <a:pt x="1" y="223382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3D4FDE-0AB9-FDA7-53C3-C275FA844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5" y="3928983"/>
            <a:ext cx="9182945" cy="179339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1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Persian is a Digraphic Language</a:t>
            </a:r>
          </a:p>
        </p:txBody>
      </p:sp>
    </p:spTree>
    <p:extLst>
      <p:ext uri="{BB962C8B-B14F-4D97-AF65-F5344CB8AC3E}">
        <p14:creationId xmlns:p14="http://schemas.microsoft.com/office/powerpoint/2010/main" val="30409861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1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CEFBD9-28D2-8448-C8FE-0C0A85531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F2F2F2"/>
                </a:solidFill>
              </a:rPr>
              <a:t>The Problem With Digraphia</a:t>
            </a:r>
          </a:p>
        </p:txBody>
      </p:sp>
      <p:sp>
        <p:nvSpPr>
          <p:cNvPr id="21" name="Freeform: Shape 13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7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079F6B6-F37E-2A6B-7FDE-56019C51E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8B66030-F0C1-824E-B94A-D2FAA2597CBE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6C4BABA1-9413-F944-C182-C129851198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7914684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95125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CEFBD9-28D2-8448-C8FE-0C0A85531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F2F2F2"/>
                </a:solidFill>
              </a:rPr>
              <a:t>The Problem With Digraphia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A984DE-9CA9-A6E9-8F87-7F833D43E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8B66030-F0C1-824E-B94A-D2FAA2597CBE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6C4BABA1-9413-F944-C182-C129851198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7411805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481478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3FEF82-2D63-35E8-783C-0AA500453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anchor="ctr">
            <a:normAutofit/>
          </a:bodyPr>
          <a:lstStyle/>
          <a:p>
            <a:r>
              <a:rPr lang="en-US" sz="3200" b="1">
                <a:solidFill>
                  <a:srgbClr val="F2F2F2"/>
                </a:solidFill>
              </a:rPr>
              <a:t>Script Comparison</a:t>
            </a:r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5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E8C044-7ACA-3D0B-0730-9A049DA61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8B66030-F0C1-824E-B94A-D2FAA2597CBE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46" name="Content Placeholder 2">
            <a:extLst>
              <a:ext uri="{FF2B5EF4-FFF2-40B4-BE49-F238E27FC236}">
                <a16:creationId xmlns:a16="http://schemas.microsoft.com/office/drawing/2014/main" id="{407C9F46-CB6F-0284-217B-17BA9A4674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6173018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319718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3FEF82-2D63-35E8-783C-0AA500453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anchor="ctr">
            <a:normAutofit/>
          </a:bodyPr>
          <a:lstStyle/>
          <a:p>
            <a:r>
              <a:rPr lang="en-US" sz="3200" b="1">
                <a:solidFill>
                  <a:srgbClr val="F2F2F2"/>
                </a:solidFill>
              </a:rPr>
              <a:t>Uppercase and Lowercase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F96E0-FF2B-BB79-9582-2CD693D16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8250" y="3375926"/>
            <a:ext cx="6250857" cy="2167835"/>
          </a:xfrm>
        </p:spPr>
        <p:txBody>
          <a:bodyPr anchor="t">
            <a:normAutofit/>
          </a:bodyPr>
          <a:lstStyle/>
          <a:p>
            <a:pPr marL="527106" lvl="1" indent="-175702" defTabSz="702808">
              <a:spcBef>
                <a:spcPts val="384"/>
              </a:spcBef>
            </a:pPr>
            <a:r>
              <a:rPr lang="en-US" sz="246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Perso-Arabic script does not implement case, Cyrillic does</a:t>
            </a:r>
          </a:p>
          <a:p>
            <a:endParaRPr lang="en-US" sz="3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1BC8D5-903B-A5F7-BE35-D4E1BD0A2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6459" y="481969"/>
            <a:ext cx="528505" cy="484046"/>
          </a:xfrm>
        </p:spPr>
        <p:txBody>
          <a:bodyPr/>
          <a:lstStyle/>
          <a:p>
            <a:pPr defTabSz="288036">
              <a:spcAft>
                <a:spcPts val="600"/>
              </a:spcAft>
            </a:pPr>
            <a:fld id="{78B66030-F0C1-824E-B94A-D2FAA2597CBE}" type="slidenum">
              <a:rPr lang="en-US" b="0" i="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pPr defTabSz="288036">
                <a:spcAft>
                  <a:spcPts val="600"/>
                </a:spcAft>
              </a:p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188C74-3E07-AF02-D700-7DEA2DDC7E8A}"/>
              </a:ext>
            </a:extLst>
          </p:cNvPr>
          <p:cNvSpPr/>
          <p:nvPr/>
        </p:nvSpPr>
        <p:spPr>
          <a:xfrm>
            <a:off x="5290514" y="4471324"/>
            <a:ext cx="1742133" cy="94397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702808">
              <a:spcAft>
                <a:spcPts val="378"/>
              </a:spcAft>
            </a:pPr>
            <a:r>
              <a:rPr lang="en-US" sz="5534" kern="12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rPr>
              <a:t>М м</a:t>
            </a:r>
            <a:endParaRPr lang="en-US" sz="72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5715667-8FFE-6A79-4EC0-192B2011F4E3}"/>
              </a:ext>
            </a:extLst>
          </p:cNvPr>
          <p:cNvCxnSpPr>
            <a:cxnSpLocks/>
          </p:cNvCxnSpPr>
          <p:nvPr/>
        </p:nvCxnSpPr>
        <p:spPr>
          <a:xfrm flipV="1">
            <a:off x="7411687" y="4898304"/>
            <a:ext cx="1993595" cy="1"/>
          </a:xfrm>
          <a:prstGeom prst="straightConnector1">
            <a:avLst/>
          </a:prstGeom>
          <a:ln w="920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AA458271-1199-F71F-DDE7-C07821B48D31}"/>
              </a:ext>
            </a:extLst>
          </p:cNvPr>
          <p:cNvSpPr/>
          <p:nvPr/>
        </p:nvSpPr>
        <p:spPr>
          <a:xfrm>
            <a:off x="9827629" y="4256894"/>
            <a:ext cx="731290" cy="11567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defTabSz="702808">
              <a:spcAft>
                <a:spcPts val="378"/>
              </a:spcAft>
            </a:pPr>
            <a:r>
              <a:rPr lang="ur-PK" sz="6917" kern="12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rPr>
              <a:t> م</a:t>
            </a:r>
            <a:endParaRPr lang="en-US" sz="90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04688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3FEF82-2D63-35E8-783C-0AA500453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anchor="ctr">
            <a:normAutofit/>
          </a:bodyPr>
          <a:lstStyle/>
          <a:p>
            <a:r>
              <a:rPr lang="en-US" sz="3200" b="1" dirty="0">
                <a:solidFill>
                  <a:srgbClr val="F2F2F2"/>
                </a:solidFill>
              </a:rPr>
              <a:t>One to Many, Many to One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1BC8D5-903B-A5F7-BE35-D4E1BD0A2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6459" y="494216"/>
            <a:ext cx="528505" cy="484046"/>
          </a:xfrm>
        </p:spPr>
        <p:txBody>
          <a:bodyPr/>
          <a:lstStyle/>
          <a:p>
            <a:pPr defTabSz="288036">
              <a:spcAft>
                <a:spcPts val="600"/>
              </a:spcAft>
            </a:pPr>
            <a:fld id="{78B66030-F0C1-824E-B94A-D2FAA2597CBE}" type="slidenum">
              <a:rPr lang="en-US" b="0" i="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pPr defTabSz="288036">
                <a:spcAft>
                  <a:spcPts val="600"/>
                </a:spcAft>
              </a:p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3F85DE8-D5AC-B62F-9564-ABDD776E7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3211" y="1472477"/>
            <a:ext cx="7274504" cy="3232237"/>
          </a:xfrm>
        </p:spPr>
        <p:txBody>
          <a:bodyPr anchor="t">
            <a:noAutofit/>
          </a:bodyPr>
          <a:lstStyle/>
          <a:p>
            <a:pPr marL="441038" lvl="1" indent="-147013" defTabSz="588051">
              <a:spcBef>
                <a:spcPts val="322"/>
              </a:spcBef>
            </a:pPr>
            <a:r>
              <a:rPr lang="en-US" sz="3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Several syllables and letters have one rendering in Cyrillic, but several in Arabic</a:t>
            </a:r>
            <a:endParaRPr lang="en-US" sz="3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72073D-6BCA-B79C-C455-6FBE58372674}"/>
              </a:ext>
            </a:extLst>
          </p:cNvPr>
          <p:cNvSpPr/>
          <p:nvPr/>
        </p:nvSpPr>
        <p:spPr>
          <a:xfrm>
            <a:off x="4738131" y="3832681"/>
            <a:ext cx="652234" cy="174406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588051" rtl="1">
              <a:spcAft>
                <a:spcPts val="354"/>
              </a:spcAft>
            </a:pPr>
            <a:r>
              <a:rPr lang="ur-PK" sz="5200" kern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rPr>
              <a:t>ز</a:t>
            </a:r>
          </a:p>
          <a:p>
            <a:pPr algn="ctr" defTabSz="588051" rtl="1">
              <a:spcAft>
                <a:spcPts val="354"/>
              </a:spcAft>
            </a:pPr>
            <a:r>
              <a:rPr lang="ur-PK" sz="5200" kern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rPr>
              <a:t>ذ</a:t>
            </a:r>
            <a:endParaRPr lang="en-US" sz="5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02E713D-28CB-2DC0-CEB5-CD7380B2BFA5}"/>
              </a:ext>
            </a:extLst>
          </p:cNvPr>
          <p:cNvSpPr/>
          <p:nvPr/>
        </p:nvSpPr>
        <p:spPr>
          <a:xfrm>
            <a:off x="5471642" y="3832681"/>
            <a:ext cx="1075831" cy="174406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588051">
              <a:spcAft>
                <a:spcPts val="354"/>
              </a:spcAft>
            </a:pPr>
            <a:r>
              <a:rPr lang="ur-PK" sz="5200" kern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rPr>
              <a:t>ض</a:t>
            </a:r>
          </a:p>
          <a:p>
            <a:pPr algn="ctr" defTabSz="588051">
              <a:spcAft>
                <a:spcPts val="354"/>
              </a:spcAft>
            </a:pPr>
            <a:r>
              <a:rPr lang="ur-PK" sz="5200" kern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rPr>
              <a:t>ظ</a:t>
            </a:r>
            <a:endParaRPr lang="en-US" sz="5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4A6B002-19D4-BB83-EFA8-993B3A13740C}"/>
              </a:ext>
            </a:extLst>
          </p:cNvPr>
          <p:cNvCxnSpPr>
            <a:cxnSpLocks/>
          </p:cNvCxnSpPr>
          <p:nvPr/>
        </p:nvCxnSpPr>
        <p:spPr>
          <a:xfrm>
            <a:off x="6819273" y="4682565"/>
            <a:ext cx="2863285" cy="0"/>
          </a:xfrm>
          <a:prstGeom prst="straightConnector1">
            <a:avLst/>
          </a:prstGeom>
          <a:ln w="920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2ECA2DE-FB39-033A-4C0B-4B249CF38DFA}"/>
              </a:ext>
            </a:extLst>
          </p:cNvPr>
          <p:cNvSpPr/>
          <p:nvPr/>
        </p:nvSpPr>
        <p:spPr>
          <a:xfrm>
            <a:off x="9136263" y="4236289"/>
            <a:ext cx="3288898" cy="89255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588051" rtl="1">
              <a:spcAft>
                <a:spcPts val="354"/>
              </a:spcAft>
            </a:pPr>
            <a:r>
              <a:rPr lang="en-US" sz="5200" kern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rPr>
              <a:t>З</a:t>
            </a:r>
            <a:r>
              <a:rPr lang="en-US" sz="5200" kern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rPr>
              <a:t>   /z/</a:t>
            </a:r>
            <a:endParaRPr lang="en-US" sz="5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102313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{469CDE04-AA40-4348-9633-BF29DA5C3909}tf10001062</Template>
  <TotalTime>8698</TotalTime>
  <Words>1162</Words>
  <Application>Microsoft Macintosh PowerPoint</Application>
  <PresentationFormat>Widescreen</PresentationFormat>
  <Paragraphs>173</Paragraphs>
  <Slides>25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Century Gothic</vt:lpstr>
      <vt:lpstr>Helvetica</vt:lpstr>
      <vt:lpstr>Times New Roman</vt:lpstr>
      <vt:lpstr>Wingdings 3</vt:lpstr>
      <vt:lpstr>Ion</vt:lpstr>
      <vt:lpstr>Machine Transliteration between Two Persian Dialects – The Case of Farsi and Tajiki</vt:lpstr>
      <vt:lpstr>Outline</vt:lpstr>
      <vt:lpstr>PowerPoint Presentation</vt:lpstr>
      <vt:lpstr>Persian is a Digraphic Language</vt:lpstr>
      <vt:lpstr>The Problem With Digraphia</vt:lpstr>
      <vt:lpstr>The Problem With Digraphia</vt:lpstr>
      <vt:lpstr>Script Comparison</vt:lpstr>
      <vt:lpstr>Uppercase and Lowercase</vt:lpstr>
      <vt:lpstr>One to Many, Many to One</vt:lpstr>
      <vt:lpstr>Example: “I read the book”</vt:lpstr>
      <vt:lpstr>Previous Research</vt:lpstr>
      <vt:lpstr>Problems with Previous Research</vt:lpstr>
      <vt:lpstr>Problems with Previous Research</vt:lpstr>
      <vt:lpstr>What is a Transformer Model?</vt:lpstr>
      <vt:lpstr>Our Proposed Approach</vt:lpstr>
      <vt:lpstr>Our Corpus</vt:lpstr>
      <vt:lpstr>Our Corpus</vt:lpstr>
      <vt:lpstr>Our Preliminary Results</vt:lpstr>
      <vt:lpstr>An Edit-Distance of 1 looks like</vt:lpstr>
      <vt:lpstr>Evaluation</vt:lpstr>
      <vt:lpstr>Example Model Output (Mistakes Highlighted)</vt:lpstr>
      <vt:lpstr>Takeaways</vt:lpstr>
      <vt:lpstr>Next Steps</vt:lpstr>
      <vt:lpstr>End Goal</vt:lpstr>
      <vt:lpstr>Bibliography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Connecting the Persian-speaking World through Transliteration</dc:title>
  <dc:creator>Merchant,Rayyan Riaz</dc:creator>
  <cp:lastModifiedBy>Merchant,Rayyan Riaz</cp:lastModifiedBy>
  <cp:revision>162</cp:revision>
  <dcterms:created xsi:type="dcterms:W3CDTF">2023-04-10T19:08:10Z</dcterms:created>
  <dcterms:modified xsi:type="dcterms:W3CDTF">2023-06-27T20:54:12Z</dcterms:modified>
</cp:coreProperties>
</file>