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72" r:id="rId10"/>
    <p:sldId id="273" r:id="rId11"/>
    <p:sldId id="275" r:id="rId12"/>
    <p:sldId id="274" r:id="rId13"/>
    <p:sldId id="266" r:id="rId14"/>
    <p:sldId id="267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68" r:id="rId25"/>
    <p:sldId id="269" r:id="rId26"/>
    <p:sldId id="270" r:id="rId27"/>
    <p:sldId id="27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63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7436-D4BE-4DB3-8F79-712126D82B8F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A0FEEE3-9651-41E8-A4E8-DB1B6D950A5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3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7436-D4BE-4DB3-8F79-712126D82B8F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EEE3-9651-41E8-A4E8-DB1B6D950A5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34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7436-D4BE-4DB3-8F79-712126D82B8F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EEE3-9651-41E8-A4E8-DB1B6D950A5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39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357558"/>
            <a:ext cx="9603275" cy="1049235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331" y="1455439"/>
            <a:ext cx="9603275" cy="4214379"/>
          </a:xfrm>
        </p:spPr>
        <p:txBody>
          <a:bodyPr anchor="t"/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7436-D4BE-4DB3-8F79-712126D82B8F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EEE3-9651-41E8-A4E8-DB1B6D950A5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7331" y="1147841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7436-D4BE-4DB3-8F79-712126D82B8F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EEE3-9651-41E8-A4E8-DB1B6D950A5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22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331" y="265388"/>
            <a:ext cx="9605635" cy="1059305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1374" y="1682862"/>
            <a:ext cx="4645152" cy="344859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7814" y="1689327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7436-D4BE-4DB3-8F79-712126D82B8F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EEE3-9651-41E8-A4E8-DB1B6D950A5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41374" y="1222227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17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7436-D4BE-4DB3-8F79-712126D82B8F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EEE3-9651-41E8-A4E8-DB1B6D950A5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85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7436-D4BE-4DB3-8F79-712126D82B8F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EEE3-9651-41E8-A4E8-DB1B6D950A5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91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7436-D4BE-4DB3-8F79-712126D82B8F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EEE3-9651-41E8-A4E8-DB1B6D950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59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7436-D4BE-4DB3-8F79-712126D82B8F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EEE3-9651-41E8-A4E8-DB1B6D950A5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28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5827436-D4BE-4DB3-8F79-712126D82B8F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EEE3-9651-41E8-A4E8-DB1B6D950A5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88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27436-D4BE-4DB3-8F79-712126D82B8F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A0FEEE3-9651-41E8-A4E8-DB1B6D950A5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98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634E6-500A-4713-8BE4-DA1DE6848B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000" dirty="0"/>
              <a:t>第</a:t>
            </a:r>
            <a:r>
              <a:rPr lang="en-US" altLang="zh-CN" sz="5000" dirty="0"/>
              <a:t>12</a:t>
            </a:r>
            <a:r>
              <a:rPr lang="zh-CN" altLang="en-US" sz="5000" dirty="0"/>
              <a:t>章：简易书籍管理系统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E9EEDF-BF04-4978-8BE5-0EE9C604C1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949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FCD01-87E1-460C-9023-FB8D0318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二、添加一条记录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3A04E-3486-4452-813C-7E23C5E70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后台脚本处理数据，插入到数据库。</a:t>
            </a:r>
            <a:endParaRPr lang="en-US" altLang="zh-CN" dirty="0"/>
          </a:p>
          <a:p>
            <a:r>
              <a:rPr lang="en-US" altLang="zh-CN" dirty="0"/>
              <a:t>3.1</a:t>
            </a:r>
            <a:r>
              <a:rPr lang="zh-CN" altLang="en-US" dirty="0"/>
              <a:t>接收数据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3.2</a:t>
            </a:r>
            <a:r>
              <a:rPr lang="zh-CN" altLang="en-US" dirty="0"/>
              <a:t>数据验证：合法性验证。书名不能为空，类型不能为空。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B0250D-AF22-490F-BAD0-02190BE6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666" y="2648179"/>
            <a:ext cx="10066247" cy="182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58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620A9-679F-426D-97A2-FC2878BA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二、添加一条记录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04D9A5-19C6-4032-99EF-309C53921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提示用户，同时让用户重新再来（回到新增书单页面）。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3.4</a:t>
            </a:r>
            <a:r>
              <a:rPr lang="zh-CN" altLang="en-US" dirty="0"/>
              <a:t>数据入库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36C21E-BB4D-4494-A89B-00F470A47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83"/>
          <a:stretch/>
        </p:blipFill>
        <p:spPr>
          <a:xfrm>
            <a:off x="1141394" y="2224217"/>
            <a:ext cx="10583878" cy="16035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9F2C51-C5B7-4793-85A2-B869C5F22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63" y="4853892"/>
            <a:ext cx="10907539" cy="109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94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0D486-4BC3-4696-A0A1-C4494BCBE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二、添加一条记录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59E953-D102-4426-8546-16DFE3A4E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提示用户操作结果，并跳转到列表页。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07A192-C30D-4698-A578-A22F714E8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30" y="2068301"/>
            <a:ext cx="4784393" cy="136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01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3415B-55DC-4DDE-9E0E-69E7D37F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三、修改数据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F2DA59-0C5B-4433-93CC-D9AA6857A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修改书目指管理员看到想要修改的书目信息，点击后能够修改对应的书目信息，最后点击保存实现修改更新到数据库。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、需要看到要编辑的书目信息：</a:t>
            </a:r>
            <a:r>
              <a:rPr lang="en-US" altLang="zh-CN" dirty="0" err="1"/>
              <a:t>list.php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、可以点击实现查看：列表页中为每个新闻增加点击链接；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、需要一个</a:t>
            </a:r>
            <a:r>
              <a:rPr lang="en-US" altLang="zh-CN" dirty="0"/>
              <a:t>php</a:t>
            </a:r>
            <a:r>
              <a:rPr lang="zh-CN" altLang="en-US" dirty="0"/>
              <a:t>脚本处理更新；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、需要一个模板来展示当前要编辑的数据。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、需要修改前端提供的更新表单；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、需要一个</a:t>
            </a:r>
            <a:r>
              <a:rPr lang="en-US" altLang="zh-CN" dirty="0"/>
              <a:t>php</a:t>
            </a:r>
            <a:r>
              <a:rPr lang="zh-CN" altLang="en-US" dirty="0"/>
              <a:t>脚本能够接受修改后的数据并保存到数据库。</a:t>
            </a:r>
          </a:p>
        </p:txBody>
      </p:sp>
    </p:spTree>
    <p:extLst>
      <p:ext uri="{BB962C8B-B14F-4D97-AF65-F5344CB8AC3E}">
        <p14:creationId xmlns:p14="http://schemas.microsoft.com/office/powerpoint/2010/main" val="1038987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B60BC-25BB-4295-9691-7B37B020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三、修改数据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23E289-D883-4801-BA58-5B3350BFE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可以点击实现查看：列表页</a:t>
            </a:r>
            <a:r>
              <a:rPr lang="en-US" altLang="zh-CN" dirty="0" err="1"/>
              <a:t>list.php</a:t>
            </a:r>
            <a:r>
              <a:rPr lang="zh-CN" altLang="en-US" dirty="0"/>
              <a:t>中为每个新闻增加点击链接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88CAA1-152B-4223-B73D-6906CCE5A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906" y="2488947"/>
            <a:ext cx="9393213" cy="188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27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B0772-47D8-4CA3-95DD-EB599A59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三、修改数据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F21D6-0B71-4162-B651-0290E7FF2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、需要一个</a:t>
            </a:r>
            <a:r>
              <a:rPr lang="en-US" altLang="zh-CN" dirty="0"/>
              <a:t>php</a:t>
            </a:r>
            <a:r>
              <a:rPr lang="zh-CN" altLang="en-US" dirty="0"/>
              <a:t>脚本处理更新；</a:t>
            </a:r>
            <a:endParaRPr lang="en-US" altLang="zh-CN" dirty="0"/>
          </a:p>
          <a:p>
            <a:r>
              <a:rPr lang="en-US" altLang="zh-CN" dirty="0"/>
              <a:t>3.1</a:t>
            </a:r>
            <a:r>
              <a:rPr lang="zh-CN" altLang="en-US" dirty="0"/>
              <a:t>创建</a:t>
            </a:r>
            <a:r>
              <a:rPr lang="en-US" altLang="zh-CN" dirty="0"/>
              <a:t>php</a:t>
            </a:r>
            <a:r>
              <a:rPr lang="zh-CN" altLang="en-US" dirty="0"/>
              <a:t>文件，同时接收要编辑的</a:t>
            </a:r>
            <a:r>
              <a:rPr lang="en-US" altLang="zh-CN" dirty="0"/>
              <a:t>id.</a:t>
            </a:r>
            <a:r>
              <a:rPr lang="zh-CN" altLang="en-US" dirty="0"/>
              <a:t>（</a:t>
            </a:r>
            <a:r>
              <a:rPr lang="en-US" altLang="zh-CN" dirty="0" err="1"/>
              <a:t>update.php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B3077F-BB0D-4C16-9022-4C541256A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989" y="2525507"/>
            <a:ext cx="8303190" cy="246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00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174F7-F0AA-4494-8A53-D404FE97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三、修改数据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8316E6-DBCF-4908-AFE7-9825A45B2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通过</a:t>
            </a:r>
            <a:r>
              <a:rPr lang="en-US" altLang="zh-CN" dirty="0"/>
              <a:t>id</a:t>
            </a:r>
            <a:r>
              <a:rPr lang="zh-CN" altLang="en-US" dirty="0"/>
              <a:t>获取对应的书目信息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9704BA-69E9-45EE-A25C-C7DA180DE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56" y="2352402"/>
            <a:ext cx="5662264" cy="168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8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7D35E-3B7B-4D6D-8639-A6B0F095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三、修改数据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D398F1-A422-4CC6-B8EC-96B1A04A7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、需要一个模板来展示当前要编辑的数据。</a:t>
            </a:r>
            <a:endParaRPr lang="en-US" altLang="zh-CN" dirty="0"/>
          </a:p>
          <a:p>
            <a:r>
              <a:rPr lang="en-US" altLang="zh-CN" dirty="0"/>
              <a:t>4.1</a:t>
            </a:r>
            <a:r>
              <a:rPr lang="zh-CN" altLang="en-US" dirty="0"/>
              <a:t>加载模板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FD1CAB-6765-4101-967A-97C2E8E29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091" y="2436546"/>
            <a:ext cx="7469384" cy="175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77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73CF0-8414-4F82-9F2A-5919AE96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三、修改数据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ECDC3-2051-462D-9E46-0C10F9B3C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4.2</a:t>
            </a:r>
            <a:r>
              <a:rPr lang="zh-CN" altLang="en-US" dirty="0"/>
              <a:t>在模板表单中显示对应的数据 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275D98-2D64-4069-B64F-4C47DE742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404" y="2137072"/>
            <a:ext cx="8945191" cy="385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97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AF1BC-C4C9-4B9E-8115-B234EBA1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三、修改数据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F13C9D-07A9-4C62-BB7A-62E893FF7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、需要修改前端提供的更新表单；</a:t>
            </a:r>
            <a:endParaRPr lang="en-US" altLang="zh-CN" dirty="0"/>
          </a:p>
          <a:p>
            <a:r>
              <a:rPr lang="en-US" altLang="zh-CN" dirty="0"/>
              <a:t>5.1</a:t>
            </a:r>
            <a:r>
              <a:rPr lang="zh-CN" altLang="en-US" dirty="0"/>
              <a:t>需要修改表单提交对象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447ED4-BE68-48E4-8A52-E55CE9A05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88" y="2907327"/>
            <a:ext cx="8098354" cy="204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998C-563E-4577-A390-05E780E7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41C4D3-672C-45B0-BD13-6D55E672E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前期准备</a:t>
            </a:r>
            <a:endParaRPr lang="en-US" altLang="zh-CN" dirty="0"/>
          </a:p>
          <a:p>
            <a:r>
              <a:rPr lang="en-US" altLang="zh-CN" dirty="0"/>
              <a:t>index.html</a:t>
            </a:r>
            <a:r>
              <a:rPr lang="zh-CN" altLang="en-US" dirty="0"/>
              <a:t>：首页，相关的连接</a:t>
            </a:r>
            <a:endParaRPr lang="en-US" altLang="zh-CN" dirty="0"/>
          </a:p>
          <a:p>
            <a:r>
              <a:rPr lang="zh-CN" altLang="en-US" dirty="0"/>
              <a:t>实现管理者对书目的增删查改等操作，并更新到数据库。</a:t>
            </a:r>
            <a:endParaRPr lang="en-US" altLang="zh-CN" dirty="0"/>
          </a:p>
          <a:p>
            <a:r>
              <a:rPr lang="en-US" altLang="zh-CN" dirty="0" err="1"/>
              <a:t>public.php</a:t>
            </a:r>
            <a:r>
              <a:rPr lang="en-US" altLang="zh-CN" dirty="0"/>
              <a:t>:</a:t>
            </a:r>
            <a:r>
              <a:rPr lang="zh-CN" altLang="en-US" dirty="0"/>
              <a:t>数据初始化</a:t>
            </a:r>
            <a:endParaRPr lang="en-US" altLang="zh-CN" dirty="0"/>
          </a:p>
          <a:p>
            <a:r>
              <a:rPr lang="zh-CN" altLang="en-US" dirty="0"/>
              <a:t>导入数据库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6102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2AE80-5BA7-475F-B618-78DA6A27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三、修改数据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72C2F-60F8-437B-A389-3F1D7BA8D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5.2</a:t>
            </a:r>
            <a:r>
              <a:rPr lang="zh-CN" altLang="en-US" dirty="0"/>
              <a:t>更新操作，是后台根据表单提交的数据来选择某个书目信息进行更新：表单中必须含有一个唯一能确定记录的书目信息：</a:t>
            </a:r>
            <a:r>
              <a:rPr lang="en-US" altLang="zh-CN" dirty="0"/>
              <a:t>id</a:t>
            </a:r>
            <a:r>
              <a:rPr lang="zh-CN" altLang="en-US" dirty="0"/>
              <a:t>，而</a:t>
            </a:r>
            <a:r>
              <a:rPr lang="en-US" altLang="zh-CN" dirty="0"/>
              <a:t>id</a:t>
            </a:r>
            <a:r>
              <a:rPr lang="zh-CN" altLang="en-US" dirty="0"/>
              <a:t>不需要给用户看，需要增加隐藏表单。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579F78-91EB-4EC7-BDB1-DE48F9F81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671" y="3135109"/>
            <a:ext cx="8522658" cy="239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81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28448-5D33-45EB-A9D3-9DA694F31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三、修改数据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1CA46-B0DD-4C2A-B8C1-2ED88D7BD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6.1</a:t>
            </a:r>
            <a:r>
              <a:rPr lang="zh-CN" altLang="en-US" dirty="0"/>
              <a:t>增加更新数据的</a:t>
            </a:r>
            <a:r>
              <a:rPr lang="en-US" altLang="zh-CN" dirty="0"/>
              <a:t>php</a:t>
            </a:r>
            <a:r>
              <a:rPr lang="zh-CN" altLang="en-US" dirty="0"/>
              <a:t>脚本</a:t>
            </a:r>
            <a:endParaRPr lang="en-US" altLang="zh-CN" dirty="0"/>
          </a:p>
          <a:p>
            <a:r>
              <a:rPr lang="zh-CN" altLang="en-US" dirty="0"/>
              <a:t>增加文件</a:t>
            </a:r>
            <a:r>
              <a:rPr lang="en-US" altLang="zh-CN" dirty="0" err="1"/>
              <a:t>update_save.php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967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8B4C0-B9D3-4662-BA5F-01C247A9B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三、修改数据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7CD36-4576-4F84-9CAE-E511E370F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接收用户提交的数据，同时进行数据验证：标题和内容均不能为空；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E88487-2AAC-47D3-A796-4A445FAD0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97" y="2334083"/>
            <a:ext cx="11050606" cy="226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93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7D5A2-46B8-4F48-A64B-4E2A893C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三、修改数据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024EC-DD72-47A3-8F31-3B3FF1766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329" y="1504207"/>
            <a:ext cx="9603275" cy="4214379"/>
          </a:xfrm>
        </p:spPr>
        <p:txBody>
          <a:bodyPr/>
          <a:lstStyle/>
          <a:p>
            <a:r>
              <a:rPr lang="en-US" altLang="zh-CN" dirty="0"/>
              <a:t>6.3</a:t>
            </a:r>
            <a:r>
              <a:rPr lang="zh-CN" altLang="en-US" dirty="0"/>
              <a:t>组织</a:t>
            </a:r>
            <a:r>
              <a:rPr lang="en-US" altLang="zh-CN" dirty="0" err="1"/>
              <a:t>Sql</a:t>
            </a:r>
            <a:r>
              <a:rPr lang="zh-CN" altLang="en-US" dirty="0"/>
              <a:t>语句更新到数据库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6.4</a:t>
            </a:r>
            <a:r>
              <a:rPr lang="zh-CN" altLang="en-US" dirty="0"/>
              <a:t>更新成功并提示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4EE895-EE17-4B0C-B5DA-AADB2844E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51" y="2146021"/>
            <a:ext cx="11549029" cy="1465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E7C238D-CB81-4520-B8B5-5CB1E8E91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477" y="4694448"/>
            <a:ext cx="5592399" cy="131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64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D5A58-554A-4C2B-BFDE-0071B136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四、删除纪录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34DE8F-E333-4FDC-908D-3FDF083D6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删除纪录就是通过用户选中某一个书目点击删除实现从数据库删除。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、让用户看到所的的书目信息：已经完成（</a:t>
            </a:r>
            <a:r>
              <a:rPr lang="en-US" altLang="zh-CN" dirty="0" err="1"/>
              <a:t>list.php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、给用户提供一个对应的点击按钮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、实现点击针对指定的书目纪录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397F8D-5E27-491B-9D28-27A6D0078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242" y="3692973"/>
            <a:ext cx="10018364" cy="170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81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E8F1D-717A-48F3-BE87-A4DEC502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四、删除纪录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429977-91F7-48D7-9278-D1F60788D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、有一个专门的</a:t>
            </a:r>
            <a:r>
              <a:rPr lang="en-US" altLang="zh-CN" dirty="0" err="1"/>
              <a:t>delete.php</a:t>
            </a:r>
            <a:r>
              <a:rPr lang="zh-CN" altLang="en-US" dirty="0"/>
              <a:t>脚本负责响应用户的点击：点哪条删除哪条。</a:t>
            </a:r>
          </a:p>
          <a:p>
            <a:r>
              <a:rPr lang="en-US" altLang="zh-CN" dirty="0"/>
              <a:t>4.1</a:t>
            </a:r>
            <a:r>
              <a:rPr lang="zh-CN" altLang="en-US" dirty="0"/>
              <a:t>接收要删除的纪录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C0A67E-6C3A-45AD-9076-9AD3A56E0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654" y="2725140"/>
            <a:ext cx="8924692" cy="226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41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305D6-CFE9-4E2A-AC99-66672AF2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四、删除数据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0EF5DF-B22E-46E3-AF45-0DB38F8AB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4.2</a:t>
            </a:r>
            <a:r>
              <a:rPr lang="zh-CN" altLang="en-US" dirty="0"/>
              <a:t>调用数据库操作数据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72D070-6C69-48AB-95AB-5B265B64D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539" y="2377503"/>
            <a:ext cx="6262142" cy="118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41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041D2-3AF1-4E92-A381-E8341DD07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四、删除数据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5675E-B724-4E30-A5EB-6B6030840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4.3</a:t>
            </a:r>
            <a:r>
              <a:rPr lang="zh-CN" altLang="en-US" dirty="0"/>
              <a:t>提示删除成功，并且刷新当前界面。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F9E76A-2E2D-4691-95D5-ABF1861C8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013" y="2164560"/>
            <a:ext cx="4711238" cy="111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FF6F6-DF3F-4555-A48E-5DE4AA7A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6F8360-FB1D-44CF-B4C3-E2C3C6C3F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332" y="1455439"/>
            <a:ext cx="2276172" cy="1287761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/>
              <a:t>add.html</a:t>
            </a:r>
          </a:p>
          <a:p>
            <a:r>
              <a:rPr lang="en-US" altLang="zh-CN" dirty="0" err="1"/>
              <a:t>add_ok.php</a:t>
            </a: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B27A3A5-2AA2-4B99-9BE0-0055D8395DDD}"/>
              </a:ext>
            </a:extLst>
          </p:cNvPr>
          <p:cNvSpPr txBox="1">
            <a:spLocks/>
          </p:cNvSpPr>
          <p:nvPr/>
        </p:nvSpPr>
        <p:spPr>
          <a:xfrm>
            <a:off x="1377310" y="3156552"/>
            <a:ext cx="2276172" cy="12877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book.php</a:t>
            </a: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9039DEA-FFF1-4A7F-A25B-8B0CBA56FCDE}"/>
              </a:ext>
            </a:extLst>
          </p:cNvPr>
          <p:cNvSpPr txBox="1">
            <a:spLocks/>
          </p:cNvSpPr>
          <p:nvPr/>
        </p:nvSpPr>
        <p:spPr>
          <a:xfrm>
            <a:off x="7082012" y="1637791"/>
            <a:ext cx="2276172" cy="12877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list.php</a:t>
            </a:r>
            <a:endParaRPr lang="en-US" altLang="zh-CN" dirty="0"/>
          </a:p>
          <a:p>
            <a:r>
              <a:rPr lang="en-US" altLang="zh-CN" dirty="0" err="1"/>
              <a:t>delete.php</a:t>
            </a:r>
            <a:endParaRPr lang="en-US" altLang="zh-CN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7610E36-C44B-481B-BE61-8DC006970415}"/>
              </a:ext>
            </a:extLst>
          </p:cNvPr>
          <p:cNvSpPr txBox="1">
            <a:spLocks/>
          </p:cNvSpPr>
          <p:nvPr/>
        </p:nvSpPr>
        <p:spPr>
          <a:xfrm>
            <a:off x="7242650" y="3156551"/>
            <a:ext cx="3137026" cy="22460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list.php</a:t>
            </a:r>
            <a:endParaRPr lang="en-US" altLang="zh-CN" dirty="0"/>
          </a:p>
          <a:p>
            <a:r>
              <a:rPr lang="en-US" altLang="zh-CN" dirty="0"/>
              <a:t>update.html</a:t>
            </a:r>
          </a:p>
          <a:p>
            <a:r>
              <a:rPr lang="en-US" altLang="zh-CN" dirty="0" err="1"/>
              <a:t>update_ok.php</a:t>
            </a:r>
            <a:endParaRPr lang="en-US" altLang="zh-CN" dirty="0"/>
          </a:p>
          <a:p>
            <a:r>
              <a:rPr lang="en-US" altLang="zh-CN" dirty="0" err="1"/>
              <a:t>update_save.php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29F8E79-781D-406A-8C24-866BF7A472DE}"/>
              </a:ext>
            </a:extLst>
          </p:cNvPr>
          <p:cNvSpPr/>
          <p:nvPr/>
        </p:nvSpPr>
        <p:spPr>
          <a:xfrm>
            <a:off x="3443416" y="2430162"/>
            <a:ext cx="1425146" cy="495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增加数据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6B851DE-F0AF-46E0-82E0-72CAF7C4A3C4}"/>
              </a:ext>
            </a:extLst>
          </p:cNvPr>
          <p:cNvSpPr/>
          <p:nvPr/>
        </p:nvSpPr>
        <p:spPr>
          <a:xfrm>
            <a:off x="3443416" y="3948923"/>
            <a:ext cx="1425146" cy="495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查询数据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85BD8F3-F386-46A2-B060-F39F190FA775}"/>
              </a:ext>
            </a:extLst>
          </p:cNvPr>
          <p:cNvSpPr/>
          <p:nvPr/>
        </p:nvSpPr>
        <p:spPr>
          <a:xfrm>
            <a:off x="9222259" y="2297967"/>
            <a:ext cx="1425146" cy="495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删除数据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12F6CE5-72FC-4A5C-9657-DE240EE7AE6D}"/>
              </a:ext>
            </a:extLst>
          </p:cNvPr>
          <p:cNvSpPr/>
          <p:nvPr/>
        </p:nvSpPr>
        <p:spPr>
          <a:xfrm>
            <a:off x="9934832" y="4907172"/>
            <a:ext cx="1425146" cy="495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更新数据</a:t>
            </a:r>
          </a:p>
        </p:txBody>
      </p:sp>
    </p:spTree>
    <p:extLst>
      <p:ext uri="{BB962C8B-B14F-4D97-AF65-F5344CB8AC3E}">
        <p14:creationId xmlns:p14="http://schemas.microsoft.com/office/powerpoint/2010/main" val="230741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BF1FF-9C99-4620-B8DF-5F8DD10E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public.php</a:t>
            </a:r>
            <a:r>
              <a:rPr lang="zh-CN" altLang="en-US" dirty="0"/>
              <a:t>公共文件：连接初始化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277644-F6DE-4FF1-9302-C9B0A58A9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header('</a:t>
            </a:r>
            <a:r>
              <a:rPr lang="en-US" altLang="zh-CN" dirty="0" err="1"/>
              <a:t>Content-type:text</a:t>
            </a:r>
            <a:r>
              <a:rPr lang="en-US" altLang="zh-CN" dirty="0"/>
              <a:t>/</a:t>
            </a:r>
            <a:r>
              <a:rPr lang="en-US" altLang="zh-CN" dirty="0" err="1"/>
              <a:t>html;charset</a:t>
            </a:r>
            <a:r>
              <a:rPr lang="en-US" altLang="zh-CN" dirty="0"/>
              <a:t>=utf-8');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连接初始化</a:t>
            </a:r>
          </a:p>
          <a:p>
            <a:pPr marL="0" indent="0">
              <a:buNone/>
            </a:pPr>
            <a:r>
              <a:rPr lang="en-US" altLang="zh-CN" dirty="0"/>
              <a:t>$link=</a:t>
            </a:r>
            <a:r>
              <a:rPr lang="en-US" altLang="zh-CN" dirty="0" err="1"/>
              <a:t>mysqli_connect</a:t>
            </a:r>
            <a:r>
              <a:rPr lang="en-US" altLang="zh-CN" dirty="0"/>
              <a:t>('localhost','root','123456',’db2') or die ('</a:t>
            </a:r>
            <a:r>
              <a:rPr lang="zh-CN" altLang="en-US" dirty="0"/>
              <a:t>数据库连接失败</a:t>
            </a:r>
            <a:r>
              <a:rPr lang="en-US" altLang="zh-CN" dirty="0"/>
              <a:t>’);</a:t>
            </a:r>
          </a:p>
        </p:txBody>
      </p:sp>
    </p:spTree>
    <p:extLst>
      <p:ext uri="{BB962C8B-B14F-4D97-AF65-F5344CB8AC3E}">
        <p14:creationId xmlns:p14="http://schemas.microsoft.com/office/powerpoint/2010/main" val="191411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90E84-BB53-486E-8F54-1EFCA6BD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函数封装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C57BE-FA38-4DF5-9EEC-05CF8623E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153298"/>
            <a:ext cx="9603275" cy="516402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function </a:t>
            </a:r>
            <a:r>
              <a:rPr lang="en-US" altLang="zh-CN" dirty="0" err="1"/>
              <a:t>my_query</a:t>
            </a:r>
            <a:r>
              <a:rPr lang="en-US" altLang="zh-CN" dirty="0"/>
              <a:t>($link,$</a:t>
            </a:r>
            <a:r>
              <a:rPr lang="en-US" altLang="zh-CN" dirty="0" err="1"/>
              <a:t>sql</a:t>
            </a:r>
            <a:r>
              <a:rPr lang="en-US" altLang="zh-CN" dirty="0"/>
              <a:t>){</a:t>
            </a:r>
          </a:p>
          <a:p>
            <a:pPr marL="0" indent="0">
              <a:buNone/>
            </a:pPr>
            <a:r>
              <a:rPr lang="en-US" altLang="zh-CN" dirty="0"/>
              <a:t>	//</a:t>
            </a:r>
            <a:r>
              <a:rPr lang="zh-CN" altLang="en-US" dirty="0"/>
              <a:t>执行</a:t>
            </a:r>
            <a:r>
              <a:rPr lang="en-US" altLang="zh-CN" dirty="0" err="1"/>
              <a:t>sql</a:t>
            </a:r>
            <a:r>
              <a:rPr lang="zh-CN" altLang="en-US" dirty="0"/>
              <a:t>语句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$res=</a:t>
            </a:r>
            <a:r>
              <a:rPr lang="en-US" altLang="zh-CN" dirty="0" err="1"/>
              <a:t>mysqli_query</a:t>
            </a:r>
            <a:r>
              <a:rPr lang="en-US" altLang="zh-CN" dirty="0"/>
              <a:t>($link,$</a:t>
            </a:r>
            <a:r>
              <a:rPr lang="en-US" altLang="zh-CN" dirty="0" err="1"/>
              <a:t>sql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//</a:t>
            </a:r>
            <a:r>
              <a:rPr lang="zh-CN" altLang="en-US" dirty="0"/>
              <a:t>处理可能存在的错误。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if(!$res){</a:t>
            </a:r>
          </a:p>
          <a:p>
            <a:pPr marL="0" indent="0">
              <a:buNone/>
            </a:pPr>
            <a:r>
              <a:rPr lang="en-US" altLang="zh-CN" dirty="0"/>
              <a:t>		echo '</a:t>
            </a:r>
            <a:r>
              <a:rPr lang="en-US" altLang="zh-CN" dirty="0" err="1"/>
              <a:t>sql</a:t>
            </a:r>
            <a:r>
              <a:rPr lang="zh-CN" altLang="en-US" dirty="0"/>
              <a:t>执行错误，错误编号为：</a:t>
            </a:r>
            <a:r>
              <a:rPr lang="en-US" altLang="zh-CN" dirty="0"/>
              <a:t>'.</a:t>
            </a:r>
            <a:r>
              <a:rPr lang="en-US" altLang="zh-CN" dirty="0" err="1"/>
              <a:t>mysqli_errno</a:t>
            </a:r>
            <a:r>
              <a:rPr lang="en-US" altLang="zh-CN" dirty="0"/>
              <a:t>($link).'&lt;</a:t>
            </a:r>
            <a:r>
              <a:rPr lang="en-US" altLang="zh-CN" dirty="0" err="1"/>
              <a:t>br</a:t>
            </a:r>
            <a:r>
              <a:rPr lang="en-US" altLang="zh-CN" dirty="0"/>
              <a:t>/&gt;';</a:t>
            </a:r>
          </a:p>
          <a:p>
            <a:pPr marL="0" indent="0">
              <a:buNone/>
            </a:pPr>
            <a:r>
              <a:rPr lang="en-US" altLang="zh-CN" dirty="0"/>
              <a:t>		echo '</a:t>
            </a:r>
            <a:r>
              <a:rPr lang="en-US" altLang="zh-CN" dirty="0" err="1"/>
              <a:t>sql</a:t>
            </a:r>
            <a:r>
              <a:rPr lang="zh-CN" altLang="en-US" dirty="0"/>
              <a:t>执行错误，错误编号为：</a:t>
            </a:r>
            <a:r>
              <a:rPr lang="en-US" altLang="zh-CN" dirty="0"/>
              <a:t>'.</a:t>
            </a:r>
            <a:r>
              <a:rPr lang="en-US" altLang="zh-CN" dirty="0" err="1"/>
              <a:t>mysqli_error</a:t>
            </a:r>
            <a:r>
              <a:rPr lang="en-US" altLang="zh-CN" dirty="0"/>
              <a:t>($link).'&lt;</a:t>
            </a:r>
            <a:r>
              <a:rPr lang="en-US" altLang="zh-CN" dirty="0" err="1"/>
              <a:t>br</a:t>
            </a:r>
            <a:r>
              <a:rPr lang="en-US" altLang="zh-CN" dirty="0"/>
              <a:t>/&gt;';</a:t>
            </a:r>
          </a:p>
          <a:p>
            <a:pPr marL="0" indent="0">
              <a:buNone/>
            </a:pPr>
            <a:r>
              <a:rPr lang="en-US" altLang="zh-CN" dirty="0"/>
              <a:t>		//</a:t>
            </a:r>
            <a:r>
              <a:rPr lang="zh-CN" altLang="en-US" dirty="0"/>
              <a:t>终止错误继续执行</a:t>
            </a:r>
          </a:p>
          <a:p>
            <a:pPr marL="0" indent="0">
              <a:buNone/>
            </a:pPr>
            <a:r>
              <a:rPr lang="zh-CN" altLang="en-US" dirty="0"/>
              <a:t>		</a:t>
            </a:r>
            <a:r>
              <a:rPr lang="en-US" altLang="zh-CN" dirty="0"/>
              <a:t>exit;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	return $res;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字符集处理；</a:t>
            </a:r>
          </a:p>
          <a:p>
            <a:pPr marL="0" indent="0">
              <a:buNone/>
            </a:pPr>
            <a:r>
              <a:rPr lang="en-US" altLang="zh-CN" dirty="0" err="1"/>
              <a:t>my_query</a:t>
            </a:r>
            <a:r>
              <a:rPr lang="en-US" altLang="zh-CN" dirty="0"/>
              <a:t>($</a:t>
            </a:r>
            <a:r>
              <a:rPr lang="en-US" altLang="zh-CN" dirty="0" err="1"/>
              <a:t>link,'set</a:t>
            </a:r>
            <a:r>
              <a:rPr lang="en-US" altLang="zh-CN" dirty="0"/>
              <a:t> names utf8');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8536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9D764-B079-4799-8E32-53679063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一、显示查询结果 </a:t>
            </a:r>
            <a:r>
              <a:rPr lang="en-US" altLang="zh-CN" dirty="0"/>
              <a:t>(</a:t>
            </a:r>
            <a:r>
              <a:rPr lang="en-US" altLang="zh-CN" dirty="0" err="1"/>
              <a:t>list.php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A6CB9D-10D3-4372-8538-B10716A55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&lt;?php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include_once</a:t>
            </a:r>
            <a:r>
              <a:rPr lang="en-US" altLang="zh-CN" dirty="0"/>
              <a:t> ‘</a:t>
            </a:r>
            <a:r>
              <a:rPr lang="en-US" altLang="zh-CN" dirty="0" err="1"/>
              <a:t>public.php</a:t>
            </a:r>
            <a:r>
              <a:rPr lang="en-US" altLang="zh-CN" dirty="0"/>
              <a:t>’;   //</a:t>
            </a:r>
            <a:r>
              <a:rPr lang="zh-CN" altLang="en-US" dirty="0"/>
              <a:t>包含初始化文件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$query="select * from book1";</a:t>
            </a:r>
          </a:p>
          <a:p>
            <a:pPr marL="0" indent="0">
              <a:buNone/>
            </a:pPr>
            <a:r>
              <a:rPr lang="en-US" altLang="zh-CN" dirty="0"/>
              <a:t>	$result=</a:t>
            </a:r>
            <a:r>
              <a:rPr lang="en-US" altLang="zh-CN" dirty="0" err="1"/>
              <a:t>mysqli_query</a:t>
            </a:r>
            <a:r>
              <a:rPr lang="en-US" altLang="zh-CN" dirty="0"/>
              <a:t>($</a:t>
            </a:r>
            <a:r>
              <a:rPr lang="en-US" altLang="zh-CN" dirty="0" err="1"/>
              <a:t>con,$query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while ($rows=</a:t>
            </a:r>
            <a:r>
              <a:rPr lang="en-US" altLang="zh-CN" dirty="0" err="1"/>
              <a:t>mysqli_fetch_array</a:t>
            </a:r>
            <a:r>
              <a:rPr lang="en-US" altLang="zh-CN" dirty="0"/>
              <a:t>($</a:t>
            </a:r>
            <a:r>
              <a:rPr lang="en-US" altLang="zh-CN" dirty="0" err="1"/>
              <a:t>result,MYSQLI_ASSOC</a:t>
            </a:r>
            <a:r>
              <a:rPr lang="en-US" altLang="zh-CN" dirty="0"/>
              <a:t>)){</a:t>
            </a:r>
          </a:p>
          <a:p>
            <a:pPr marL="0" indent="0">
              <a:buNone/>
            </a:pPr>
            <a:r>
              <a:rPr lang="en-US" altLang="zh-CN" dirty="0"/>
              <a:t>?&gt;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40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DB846-9CE7-441A-B3BE-6B7042AB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一、显示查询结果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80D1B-21C7-4D4A-87CF-3705480E3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 &lt;tr&gt;</a:t>
            </a:r>
          </a:p>
          <a:p>
            <a:pPr marL="0" indent="0">
              <a:buNone/>
            </a:pPr>
            <a:r>
              <a:rPr lang="en-US" altLang="zh-CN" dirty="0"/>
              <a:t>      &lt;td&gt;&lt;?php echo $rows['id'] ?&gt;&lt;/td&gt;</a:t>
            </a:r>
          </a:p>
          <a:p>
            <a:pPr marL="0" indent="0">
              <a:buNone/>
            </a:pPr>
            <a:r>
              <a:rPr lang="en-US" altLang="zh-CN" dirty="0"/>
              <a:t>      &lt;td&gt;&lt;?php echo $rows['name'] ?&gt;&lt;/td&gt;</a:t>
            </a:r>
          </a:p>
          <a:p>
            <a:pPr marL="0" indent="0">
              <a:buNone/>
            </a:pPr>
            <a:r>
              <a:rPr lang="en-US" altLang="zh-CN" dirty="0"/>
              <a:t>      &lt;td&gt;&lt;?php echo $rows['price'] ?&gt;&lt;/td&gt;</a:t>
            </a:r>
          </a:p>
          <a:p>
            <a:pPr marL="0" indent="0">
              <a:buNone/>
            </a:pPr>
            <a:r>
              <a:rPr lang="en-US" altLang="zh-CN" dirty="0"/>
              <a:t>      &lt;td&gt;&lt;?php echo $rows['date'] ?&gt;&lt;/td&gt;</a:t>
            </a:r>
          </a:p>
          <a:p>
            <a:pPr marL="0" indent="0">
              <a:buNone/>
            </a:pPr>
            <a:r>
              <a:rPr lang="en-US" altLang="zh-CN" dirty="0"/>
              <a:t>      &lt;td&gt;&lt;?php echo $rows['type'] ?&gt;&lt;/td&gt;</a:t>
            </a:r>
          </a:p>
          <a:p>
            <a:pPr marL="0" indent="0">
              <a:buNone/>
            </a:pPr>
            <a:r>
              <a:rPr lang="en-US" altLang="zh-CN" dirty="0"/>
              <a:t>    &lt;/tr&gt;</a:t>
            </a:r>
          </a:p>
          <a:p>
            <a:pPr marL="0" indent="0">
              <a:buNone/>
            </a:pPr>
            <a:r>
              <a:rPr lang="en-US" altLang="zh-CN" dirty="0"/>
              <a:t> &lt;?php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  ?&gt; </a:t>
            </a: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6541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79AD3-5C56-4814-83C6-0F8F896F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一、显示查询结果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76DC48-48C0-4577-B332-C038F02C0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549" y="1119555"/>
            <a:ext cx="7322902" cy="5574477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9AA6B59F-7E98-462F-B2A8-BED1EF1E2F15}"/>
              </a:ext>
            </a:extLst>
          </p:cNvPr>
          <p:cNvSpPr/>
          <p:nvPr/>
        </p:nvSpPr>
        <p:spPr>
          <a:xfrm>
            <a:off x="2656702" y="3626706"/>
            <a:ext cx="6878595" cy="280910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803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C2820-7703-4F6E-9460-2360FC91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二、添加一条记录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7C3E6A-1199-4CFD-AF38-E83C45ED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用户获取到一个可以添加书目表单的</a:t>
            </a:r>
            <a:r>
              <a:rPr lang="en-US" altLang="zh-CN" dirty="0"/>
              <a:t>HTML</a:t>
            </a:r>
            <a:r>
              <a:rPr lang="zh-CN" altLang="en-US" dirty="0"/>
              <a:t>文件。</a:t>
            </a:r>
            <a:endParaRPr lang="en-US" altLang="zh-CN" dirty="0"/>
          </a:p>
          <a:p>
            <a:r>
              <a:rPr lang="en-US" altLang="zh-CN" dirty="0"/>
              <a:t>1.1</a:t>
            </a:r>
            <a:r>
              <a:rPr lang="zh-CN" altLang="en-US" dirty="0"/>
              <a:t>修改表单项：</a:t>
            </a:r>
            <a:r>
              <a:rPr lang="en-US" altLang="zh-CN" dirty="0"/>
              <a:t>method</a:t>
            </a:r>
            <a:r>
              <a:rPr lang="zh-CN" altLang="en-US" dirty="0"/>
              <a:t>提交对象，并注意查看是否每个控件都有</a:t>
            </a:r>
            <a:r>
              <a:rPr lang="en-US" altLang="zh-CN" dirty="0"/>
              <a:t>name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用户提交数据到后台指定的脚本（</a:t>
            </a:r>
            <a:r>
              <a:rPr lang="en-US" altLang="zh-CN" dirty="0"/>
              <a:t>POST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2.1</a:t>
            </a:r>
            <a:r>
              <a:rPr lang="zh-CN" altLang="en-US" dirty="0"/>
              <a:t>建立接收的页面，接收用户数据</a:t>
            </a:r>
            <a:r>
              <a:rPr lang="en-US" altLang="zh-CN" dirty="0"/>
              <a:t>(</a:t>
            </a:r>
            <a:r>
              <a:rPr lang="en-US" altLang="zh-CN" dirty="0" err="1"/>
              <a:t>add_ok.php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var_dump</a:t>
            </a:r>
            <a:r>
              <a:rPr lang="en-US" altLang="zh-CN" dirty="0"/>
              <a:t>($_POST);</a:t>
            </a:r>
          </a:p>
        </p:txBody>
      </p:sp>
    </p:spTree>
    <p:extLst>
      <p:ext uri="{BB962C8B-B14F-4D97-AF65-F5344CB8AC3E}">
        <p14:creationId xmlns:p14="http://schemas.microsoft.com/office/powerpoint/2010/main" val="1140901993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1873</TotalTime>
  <Words>1035</Words>
  <Application>Microsoft Office PowerPoint</Application>
  <PresentationFormat>宽屏</PresentationFormat>
  <Paragraphs>139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Arial</vt:lpstr>
      <vt:lpstr>Gill Sans MT</vt:lpstr>
      <vt:lpstr>画廊</vt:lpstr>
      <vt:lpstr>第12章：简易书籍管理系统</vt:lpstr>
      <vt:lpstr>准备工作</vt:lpstr>
      <vt:lpstr>页面关系</vt:lpstr>
      <vt:lpstr>public.php公共文件：连接初始化</vt:lpstr>
      <vt:lpstr>函数封装</vt:lpstr>
      <vt:lpstr>一、显示查询结果 (list.php)</vt:lpstr>
      <vt:lpstr>一、显示查询结果 </vt:lpstr>
      <vt:lpstr>一、显示查询结果 </vt:lpstr>
      <vt:lpstr>二、添加一条记录</vt:lpstr>
      <vt:lpstr>二、添加一条记录</vt:lpstr>
      <vt:lpstr>二、添加一条记录</vt:lpstr>
      <vt:lpstr>二、添加一条记录</vt:lpstr>
      <vt:lpstr>三、修改数据</vt:lpstr>
      <vt:lpstr>三、修改数据</vt:lpstr>
      <vt:lpstr>三、修改数据</vt:lpstr>
      <vt:lpstr>三、修改数据</vt:lpstr>
      <vt:lpstr>三、修改数据</vt:lpstr>
      <vt:lpstr>三、修改数据</vt:lpstr>
      <vt:lpstr>三、修改数据</vt:lpstr>
      <vt:lpstr>三、修改数据</vt:lpstr>
      <vt:lpstr>三、修改数据</vt:lpstr>
      <vt:lpstr>三、修改数据</vt:lpstr>
      <vt:lpstr>三、修改数据</vt:lpstr>
      <vt:lpstr>四、删除纪录</vt:lpstr>
      <vt:lpstr>四、删除纪录</vt:lpstr>
      <vt:lpstr>四、删除数据</vt:lpstr>
      <vt:lpstr>四、删除数据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A</cp:lastModifiedBy>
  <cp:revision>90</cp:revision>
  <dcterms:created xsi:type="dcterms:W3CDTF">2020-04-23T08:13:00Z</dcterms:created>
  <dcterms:modified xsi:type="dcterms:W3CDTF">2020-04-28T03:56:17Z</dcterms:modified>
</cp:coreProperties>
</file>