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9" r:id="rId9"/>
    <p:sldId id="270" r:id="rId10"/>
    <p:sldId id="263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E4B70-D804-45AD-99B3-6F2B209E07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BC460B-339A-45F7-84FE-7EADF99E7073}">
      <dgm:prSet phldrT="[文本]"/>
      <dgm:spPr/>
      <dgm:t>
        <a:bodyPr/>
        <a:lstStyle/>
        <a:p>
          <a:r>
            <a:rPr lang="zh-CN" altLang="en-US" dirty="0"/>
            <a:t>总记录数</a:t>
          </a:r>
        </a:p>
      </dgm:t>
    </dgm:pt>
    <dgm:pt modelId="{B3DE3B9C-40CC-45D3-B688-4F266B737977}" type="parTrans" cxnId="{675EEB28-3AF2-4447-B0F0-17D0E2A1699E}">
      <dgm:prSet/>
      <dgm:spPr/>
      <dgm:t>
        <a:bodyPr/>
        <a:lstStyle/>
        <a:p>
          <a:endParaRPr lang="zh-CN" altLang="en-US"/>
        </a:p>
      </dgm:t>
    </dgm:pt>
    <dgm:pt modelId="{59AD4B0C-9F98-4CF6-B3D2-EA38D54A268D}" type="sibTrans" cxnId="{675EEB28-3AF2-4447-B0F0-17D0E2A1699E}">
      <dgm:prSet/>
      <dgm:spPr/>
      <dgm:t>
        <a:bodyPr/>
        <a:lstStyle/>
        <a:p>
          <a:endParaRPr lang="zh-CN" altLang="en-US"/>
        </a:p>
      </dgm:t>
    </dgm:pt>
    <dgm:pt modelId="{A06C43CD-0FA3-4C04-A15F-D2DBC852E87B}">
      <dgm:prSet phldrT="[文本]"/>
      <dgm:spPr/>
      <dgm:t>
        <a:bodyPr/>
        <a:lstStyle/>
        <a:p>
          <a:r>
            <a:rPr lang="zh-CN" altLang="en-US" dirty="0"/>
            <a:t>页码</a:t>
          </a:r>
        </a:p>
      </dgm:t>
    </dgm:pt>
    <dgm:pt modelId="{9262B085-7968-42F5-9D0B-60BDCF5282BA}" type="parTrans" cxnId="{5D411024-DFB5-4326-BFCE-1C17ED2F5F96}">
      <dgm:prSet/>
      <dgm:spPr/>
      <dgm:t>
        <a:bodyPr/>
        <a:lstStyle/>
        <a:p>
          <a:endParaRPr lang="zh-CN" altLang="en-US"/>
        </a:p>
      </dgm:t>
    </dgm:pt>
    <dgm:pt modelId="{F8426303-7987-4144-A667-C97BCCBD69EB}" type="sibTrans" cxnId="{5D411024-DFB5-4326-BFCE-1C17ED2F5F96}">
      <dgm:prSet/>
      <dgm:spPr/>
      <dgm:t>
        <a:bodyPr/>
        <a:lstStyle/>
        <a:p>
          <a:endParaRPr lang="zh-CN" altLang="en-US"/>
        </a:p>
      </dgm:t>
    </dgm:pt>
    <dgm:pt modelId="{C4597DA3-5606-4D7A-BD4C-53725D1678BD}">
      <dgm:prSet phldrT="[文本]"/>
      <dgm:spPr/>
      <dgm:t>
        <a:bodyPr/>
        <a:lstStyle/>
        <a:p>
          <a:r>
            <a:rPr lang="zh-CN" altLang="en-US" dirty="0"/>
            <a:t>起始位置</a:t>
          </a:r>
        </a:p>
      </dgm:t>
    </dgm:pt>
    <dgm:pt modelId="{5F2CAF6B-3DC6-4569-B19F-ACB74CC0826E}" type="parTrans" cxnId="{A3A392BB-D57C-442E-9BF2-105904FD1256}">
      <dgm:prSet/>
      <dgm:spPr/>
      <dgm:t>
        <a:bodyPr/>
        <a:lstStyle/>
        <a:p>
          <a:endParaRPr lang="zh-CN" altLang="en-US"/>
        </a:p>
      </dgm:t>
    </dgm:pt>
    <dgm:pt modelId="{DFFDC2CB-B35A-4AED-91EE-6B12DC4C5C87}" type="sibTrans" cxnId="{A3A392BB-D57C-442E-9BF2-105904FD1256}">
      <dgm:prSet/>
      <dgm:spPr/>
      <dgm:t>
        <a:bodyPr/>
        <a:lstStyle/>
        <a:p>
          <a:endParaRPr lang="zh-CN" altLang="en-US"/>
        </a:p>
      </dgm:t>
    </dgm:pt>
    <dgm:pt modelId="{E47DD286-D663-452B-BF37-CEF86DB439C7}">
      <dgm:prSet/>
      <dgm:spPr/>
      <dgm:t>
        <a:bodyPr/>
        <a:lstStyle/>
        <a:p>
          <a:r>
            <a:rPr lang="zh-CN" altLang="en-US" dirty="0"/>
            <a:t>分页</a:t>
          </a:r>
        </a:p>
      </dgm:t>
    </dgm:pt>
    <dgm:pt modelId="{D43060C2-7FEF-4A17-9C14-62FB32F0253D}" type="parTrans" cxnId="{98848E64-9834-4A8A-890E-5F53734E6971}">
      <dgm:prSet/>
      <dgm:spPr/>
      <dgm:t>
        <a:bodyPr/>
        <a:lstStyle/>
        <a:p>
          <a:endParaRPr lang="zh-CN" altLang="en-US"/>
        </a:p>
      </dgm:t>
    </dgm:pt>
    <dgm:pt modelId="{4C6DF66F-5386-45F6-B88D-8E4EC6E27FC7}" type="sibTrans" cxnId="{98848E64-9834-4A8A-890E-5F53734E6971}">
      <dgm:prSet/>
      <dgm:spPr/>
      <dgm:t>
        <a:bodyPr/>
        <a:lstStyle/>
        <a:p>
          <a:endParaRPr lang="zh-CN" altLang="en-US"/>
        </a:p>
      </dgm:t>
    </dgm:pt>
    <dgm:pt modelId="{0CF8FE00-9275-4D45-AF1F-75C9E58C56DF}" type="pres">
      <dgm:prSet presAssocID="{31EE4B70-D804-45AD-99B3-6F2B209E075D}" presName="Name0" presStyleCnt="0">
        <dgm:presLayoutVars>
          <dgm:dir/>
          <dgm:resizeHandles val="exact"/>
        </dgm:presLayoutVars>
      </dgm:prSet>
      <dgm:spPr/>
    </dgm:pt>
    <dgm:pt modelId="{603C171E-32B9-4C5D-BDD4-4FDE5FFA2AFC}" type="pres">
      <dgm:prSet presAssocID="{58BC460B-339A-45F7-84FE-7EADF99E7073}" presName="node" presStyleLbl="node1" presStyleIdx="0" presStyleCnt="4">
        <dgm:presLayoutVars>
          <dgm:bulletEnabled val="1"/>
        </dgm:presLayoutVars>
      </dgm:prSet>
      <dgm:spPr/>
    </dgm:pt>
    <dgm:pt modelId="{A958AA27-041F-46D9-8D0D-891637B979D6}" type="pres">
      <dgm:prSet presAssocID="{59AD4B0C-9F98-4CF6-B3D2-EA38D54A268D}" presName="sibTrans" presStyleLbl="sibTrans2D1" presStyleIdx="0" presStyleCnt="3"/>
      <dgm:spPr/>
    </dgm:pt>
    <dgm:pt modelId="{DAE81656-F908-44B3-9C5A-3A673FB6C96F}" type="pres">
      <dgm:prSet presAssocID="{59AD4B0C-9F98-4CF6-B3D2-EA38D54A268D}" presName="connectorText" presStyleLbl="sibTrans2D1" presStyleIdx="0" presStyleCnt="3"/>
      <dgm:spPr/>
    </dgm:pt>
    <dgm:pt modelId="{0D4E4B23-07B6-478C-83A2-67C96B6CCB35}" type="pres">
      <dgm:prSet presAssocID="{A06C43CD-0FA3-4C04-A15F-D2DBC852E87B}" presName="node" presStyleLbl="node1" presStyleIdx="1" presStyleCnt="4">
        <dgm:presLayoutVars>
          <dgm:bulletEnabled val="1"/>
        </dgm:presLayoutVars>
      </dgm:prSet>
      <dgm:spPr/>
    </dgm:pt>
    <dgm:pt modelId="{66998B5C-9AAA-4358-97C5-4B65B8776D71}" type="pres">
      <dgm:prSet presAssocID="{F8426303-7987-4144-A667-C97BCCBD69EB}" presName="sibTrans" presStyleLbl="sibTrans2D1" presStyleIdx="1" presStyleCnt="3"/>
      <dgm:spPr/>
    </dgm:pt>
    <dgm:pt modelId="{10F3DC9B-3C7E-45DD-818A-831857F9782F}" type="pres">
      <dgm:prSet presAssocID="{F8426303-7987-4144-A667-C97BCCBD69EB}" presName="connectorText" presStyleLbl="sibTrans2D1" presStyleIdx="1" presStyleCnt="3"/>
      <dgm:spPr/>
    </dgm:pt>
    <dgm:pt modelId="{43043DA7-0FBC-435B-B179-F7E4B8B51707}" type="pres">
      <dgm:prSet presAssocID="{C4597DA3-5606-4D7A-BD4C-53725D1678BD}" presName="node" presStyleLbl="node1" presStyleIdx="2" presStyleCnt="4">
        <dgm:presLayoutVars>
          <dgm:bulletEnabled val="1"/>
        </dgm:presLayoutVars>
      </dgm:prSet>
      <dgm:spPr/>
    </dgm:pt>
    <dgm:pt modelId="{47E875FD-440B-4C1C-9C79-A41FBAF98041}" type="pres">
      <dgm:prSet presAssocID="{DFFDC2CB-B35A-4AED-91EE-6B12DC4C5C87}" presName="sibTrans" presStyleLbl="sibTrans2D1" presStyleIdx="2" presStyleCnt="3"/>
      <dgm:spPr/>
    </dgm:pt>
    <dgm:pt modelId="{8D7CC1B0-0DF9-4809-889F-FEBC68BB4E48}" type="pres">
      <dgm:prSet presAssocID="{DFFDC2CB-B35A-4AED-91EE-6B12DC4C5C87}" presName="connectorText" presStyleLbl="sibTrans2D1" presStyleIdx="2" presStyleCnt="3"/>
      <dgm:spPr/>
    </dgm:pt>
    <dgm:pt modelId="{3C7E401E-2096-4AD7-8A78-037AC667D70F}" type="pres">
      <dgm:prSet presAssocID="{E47DD286-D663-452B-BF37-CEF86DB439C7}" presName="node" presStyleLbl="node1" presStyleIdx="3" presStyleCnt="4">
        <dgm:presLayoutVars>
          <dgm:bulletEnabled val="1"/>
        </dgm:presLayoutVars>
      </dgm:prSet>
      <dgm:spPr/>
    </dgm:pt>
  </dgm:ptLst>
  <dgm:cxnLst>
    <dgm:cxn modelId="{8A7F1222-3D99-4A98-A3C1-AF9D4F0720D5}" type="presOf" srcId="{31EE4B70-D804-45AD-99B3-6F2B209E075D}" destId="{0CF8FE00-9275-4D45-AF1F-75C9E58C56DF}" srcOrd="0" destOrd="0" presId="urn:microsoft.com/office/officeart/2005/8/layout/process1"/>
    <dgm:cxn modelId="{62731423-4330-4F34-B3A2-5E9E45285668}" type="presOf" srcId="{58BC460B-339A-45F7-84FE-7EADF99E7073}" destId="{603C171E-32B9-4C5D-BDD4-4FDE5FFA2AFC}" srcOrd="0" destOrd="0" presId="urn:microsoft.com/office/officeart/2005/8/layout/process1"/>
    <dgm:cxn modelId="{5D411024-DFB5-4326-BFCE-1C17ED2F5F96}" srcId="{31EE4B70-D804-45AD-99B3-6F2B209E075D}" destId="{A06C43CD-0FA3-4C04-A15F-D2DBC852E87B}" srcOrd="1" destOrd="0" parTransId="{9262B085-7968-42F5-9D0B-60BDCF5282BA}" sibTransId="{F8426303-7987-4144-A667-C97BCCBD69EB}"/>
    <dgm:cxn modelId="{675EEB28-3AF2-4447-B0F0-17D0E2A1699E}" srcId="{31EE4B70-D804-45AD-99B3-6F2B209E075D}" destId="{58BC460B-339A-45F7-84FE-7EADF99E7073}" srcOrd="0" destOrd="0" parTransId="{B3DE3B9C-40CC-45D3-B688-4F266B737977}" sibTransId="{59AD4B0C-9F98-4CF6-B3D2-EA38D54A268D}"/>
    <dgm:cxn modelId="{98848E64-9834-4A8A-890E-5F53734E6971}" srcId="{31EE4B70-D804-45AD-99B3-6F2B209E075D}" destId="{E47DD286-D663-452B-BF37-CEF86DB439C7}" srcOrd="3" destOrd="0" parTransId="{D43060C2-7FEF-4A17-9C14-62FB32F0253D}" sibTransId="{4C6DF66F-5386-45F6-B88D-8E4EC6E27FC7}"/>
    <dgm:cxn modelId="{09323346-78EC-41EA-A5C5-793BE23393C9}" type="presOf" srcId="{E47DD286-D663-452B-BF37-CEF86DB439C7}" destId="{3C7E401E-2096-4AD7-8A78-037AC667D70F}" srcOrd="0" destOrd="0" presId="urn:microsoft.com/office/officeart/2005/8/layout/process1"/>
    <dgm:cxn modelId="{B99C8D53-1850-4A1E-9722-3D737E70482A}" type="presOf" srcId="{C4597DA3-5606-4D7A-BD4C-53725D1678BD}" destId="{43043DA7-0FBC-435B-B179-F7E4B8B51707}" srcOrd="0" destOrd="0" presId="urn:microsoft.com/office/officeart/2005/8/layout/process1"/>
    <dgm:cxn modelId="{27B5EC53-D8B3-4C08-8C8A-E1BCE0AE2E06}" type="presOf" srcId="{F8426303-7987-4144-A667-C97BCCBD69EB}" destId="{66998B5C-9AAA-4358-97C5-4B65B8776D71}" srcOrd="0" destOrd="0" presId="urn:microsoft.com/office/officeart/2005/8/layout/process1"/>
    <dgm:cxn modelId="{38D46975-961F-4699-97F3-C5ECEBEE5D83}" type="presOf" srcId="{DFFDC2CB-B35A-4AED-91EE-6B12DC4C5C87}" destId="{8D7CC1B0-0DF9-4809-889F-FEBC68BB4E48}" srcOrd="1" destOrd="0" presId="urn:microsoft.com/office/officeart/2005/8/layout/process1"/>
    <dgm:cxn modelId="{F1452286-C944-48AA-95C8-0958D414590B}" type="presOf" srcId="{59AD4B0C-9F98-4CF6-B3D2-EA38D54A268D}" destId="{A958AA27-041F-46D9-8D0D-891637B979D6}" srcOrd="0" destOrd="0" presId="urn:microsoft.com/office/officeart/2005/8/layout/process1"/>
    <dgm:cxn modelId="{AB7696B3-2F7D-404B-9B98-B895DD515075}" type="presOf" srcId="{DFFDC2CB-B35A-4AED-91EE-6B12DC4C5C87}" destId="{47E875FD-440B-4C1C-9C79-A41FBAF98041}" srcOrd="0" destOrd="0" presId="urn:microsoft.com/office/officeart/2005/8/layout/process1"/>
    <dgm:cxn modelId="{5B7716B5-8046-407C-8AE4-00AE5CAE3D11}" type="presOf" srcId="{F8426303-7987-4144-A667-C97BCCBD69EB}" destId="{10F3DC9B-3C7E-45DD-818A-831857F9782F}" srcOrd="1" destOrd="0" presId="urn:microsoft.com/office/officeart/2005/8/layout/process1"/>
    <dgm:cxn modelId="{A3A392BB-D57C-442E-9BF2-105904FD1256}" srcId="{31EE4B70-D804-45AD-99B3-6F2B209E075D}" destId="{C4597DA3-5606-4D7A-BD4C-53725D1678BD}" srcOrd="2" destOrd="0" parTransId="{5F2CAF6B-3DC6-4569-B19F-ACB74CC0826E}" sibTransId="{DFFDC2CB-B35A-4AED-91EE-6B12DC4C5C87}"/>
    <dgm:cxn modelId="{C71B50F6-7355-4B3F-9359-1282E35AD1E2}" type="presOf" srcId="{A06C43CD-0FA3-4C04-A15F-D2DBC852E87B}" destId="{0D4E4B23-07B6-478C-83A2-67C96B6CCB35}" srcOrd="0" destOrd="0" presId="urn:microsoft.com/office/officeart/2005/8/layout/process1"/>
    <dgm:cxn modelId="{7A2911FA-2E4C-4236-8F40-2CDF584A108C}" type="presOf" srcId="{59AD4B0C-9F98-4CF6-B3D2-EA38D54A268D}" destId="{DAE81656-F908-44B3-9C5A-3A673FB6C96F}" srcOrd="1" destOrd="0" presId="urn:microsoft.com/office/officeart/2005/8/layout/process1"/>
    <dgm:cxn modelId="{4FB1FF73-E49A-4FF0-9C96-290C9B7236EB}" type="presParOf" srcId="{0CF8FE00-9275-4D45-AF1F-75C9E58C56DF}" destId="{603C171E-32B9-4C5D-BDD4-4FDE5FFA2AFC}" srcOrd="0" destOrd="0" presId="urn:microsoft.com/office/officeart/2005/8/layout/process1"/>
    <dgm:cxn modelId="{07CF0530-6F9F-47E1-98B2-1DAAA8B4F957}" type="presParOf" srcId="{0CF8FE00-9275-4D45-AF1F-75C9E58C56DF}" destId="{A958AA27-041F-46D9-8D0D-891637B979D6}" srcOrd="1" destOrd="0" presId="urn:microsoft.com/office/officeart/2005/8/layout/process1"/>
    <dgm:cxn modelId="{97E3DA5E-8A26-4EC2-B192-5112E75FDF19}" type="presParOf" srcId="{A958AA27-041F-46D9-8D0D-891637B979D6}" destId="{DAE81656-F908-44B3-9C5A-3A673FB6C96F}" srcOrd="0" destOrd="0" presId="urn:microsoft.com/office/officeart/2005/8/layout/process1"/>
    <dgm:cxn modelId="{8BC1BFE0-7457-4F29-B80E-8DECBCCA9214}" type="presParOf" srcId="{0CF8FE00-9275-4D45-AF1F-75C9E58C56DF}" destId="{0D4E4B23-07B6-478C-83A2-67C96B6CCB35}" srcOrd="2" destOrd="0" presId="urn:microsoft.com/office/officeart/2005/8/layout/process1"/>
    <dgm:cxn modelId="{E9A1D594-EE7E-4248-8E63-FCB93097F459}" type="presParOf" srcId="{0CF8FE00-9275-4D45-AF1F-75C9E58C56DF}" destId="{66998B5C-9AAA-4358-97C5-4B65B8776D71}" srcOrd="3" destOrd="0" presId="urn:microsoft.com/office/officeart/2005/8/layout/process1"/>
    <dgm:cxn modelId="{68C10C52-D3E5-46FE-97F8-8B126CC33A24}" type="presParOf" srcId="{66998B5C-9AAA-4358-97C5-4B65B8776D71}" destId="{10F3DC9B-3C7E-45DD-818A-831857F9782F}" srcOrd="0" destOrd="0" presId="urn:microsoft.com/office/officeart/2005/8/layout/process1"/>
    <dgm:cxn modelId="{98686B33-110F-4F94-ADF0-D842BC1ED3B0}" type="presParOf" srcId="{0CF8FE00-9275-4D45-AF1F-75C9E58C56DF}" destId="{43043DA7-0FBC-435B-B179-F7E4B8B51707}" srcOrd="4" destOrd="0" presId="urn:microsoft.com/office/officeart/2005/8/layout/process1"/>
    <dgm:cxn modelId="{30F80E02-E6B9-43FC-87FB-34078DD16429}" type="presParOf" srcId="{0CF8FE00-9275-4D45-AF1F-75C9E58C56DF}" destId="{47E875FD-440B-4C1C-9C79-A41FBAF98041}" srcOrd="5" destOrd="0" presId="urn:microsoft.com/office/officeart/2005/8/layout/process1"/>
    <dgm:cxn modelId="{445544AF-F040-481A-9DFF-1C4A323E1A58}" type="presParOf" srcId="{47E875FD-440B-4C1C-9C79-A41FBAF98041}" destId="{8D7CC1B0-0DF9-4809-889F-FEBC68BB4E48}" srcOrd="0" destOrd="0" presId="urn:microsoft.com/office/officeart/2005/8/layout/process1"/>
    <dgm:cxn modelId="{6F9DEA52-125E-49DC-A043-0DF952AB1127}" type="presParOf" srcId="{0CF8FE00-9275-4D45-AF1F-75C9E58C56DF}" destId="{3C7E401E-2096-4AD7-8A78-037AC667D70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171E-32B9-4C5D-BDD4-4FDE5FFA2AFC}">
      <dsp:nvSpPr>
        <dsp:cNvPr id="0" name=""/>
        <dsp:cNvSpPr/>
      </dsp:nvSpPr>
      <dsp:spPr>
        <a:xfrm>
          <a:off x="3475" y="1181236"/>
          <a:ext cx="1519354" cy="911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总记录数</a:t>
          </a:r>
        </a:p>
      </dsp:txBody>
      <dsp:txXfrm>
        <a:off x="30175" y="1207936"/>
        <a:ext cx="1465954" cy="858212"/>
      </dsp:txXfrm>
    </dsp:sp>
    <dsp:sp modelId="{A958AA27-041F-46D9-8D0D-891637B979D6}">
      <dsp:nvSpPr>
        <dsp:cNvPr id="0" name=""/>
        <dsp:cNvSpPr/>
      </dsp:nvSpPr>
      <dsp:spPr>
        <a:xfrm>
          <a:off x="1674765" y="1448643"/>
          <a:ext cx="322103" cy="376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674765" y="1524003"/>
        <a:ext cx="225472" cy="226079"/>
      </dsp:txXfrm>
    </dsp:sp>
    <dsp:sp modelId="{0D4E4B23-07B6-478C-83A2-67C96B6CCB35}">
      <dsp:nvSpPr>
        <dsp:cNvPr id="0" name=""/>
        <dsp:cNvSpPr/>
      </dsp:nvSpPr>
      <dsp:spPr>
        <a:xfrm>
          <a:off x="2130571" y="1181236"/>
          <a:ext cx="1519354" cy="911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页码</a:t>
          </a:r>
        </a:p>
      </dsp:txBody>
      <dsp:txXfrm>
        <a:off x="2157271" y="1207936"/>
        <a:ext cx="1465954" cy="858212"/>
      </dsp:txXfrm>
    </dsp:sp>
    <dsp:sp modelId="{66998B5C-9AAA-4358-97C5-4B65B8776D71}">
      <dsp:nvSpPr>
        <dsp:cNvPr id="0" name=""/>
        <dsp:cNvSpPr/>
      </dsp:nvSpPr>
      <dsp:spPr>
        <a:xfrm>
          <a:off x="3801861" y="1448643"/>
          <a:ext cx="322103" cy="376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801861" y="1524003"/>
        <a:ext cx="225472" cy="226079"/>
      </dsp:txXfrm>
    </dsp:sp>
    <dsp:sp modelId="{43043DA7-0FBC-435B-B179-F7E4B8B51707}">
      <dsp:nvSpPr>
        <dsp:cNvPr id="0" name=""/>
        <dsp:cNvSpPr/>
      </dsp:nvSpPr>
      <dsp:spPr>
        <a:xfrm>
          <a:off x="4257667" y="1181236"/>
          <a:ext cx="1519354" cy="911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起始位置</a:t>
          </a:r>
        </a:p>
      </dsp:txBody>
      <dsp:txXfrm>
        <a:off x="4284367" y="1207936"/>
        <a:ext cx="1465954" cy="858212"/>
      </dsp:txXfrm>
    </dsp:sp>
    <dsp:sp modelId="{47E875FD-440B-4C1C-9C79-A41FBAF98041}">
      <dsp:nvSpPr>
        <dsp:cNvPr id="0" name=""/>
        <dsp:cNvSpPr/>
      </dsp:nvSpPr>
      <dsp:spPr>
        <a:xfrm>
          <a:off x="5928957" y="1448643"/>
          <a:ext cx="322103" cy="376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928957" y="1524003"/>
        <a:ext cx="225472" cy="226079"/>
      </dsp:txXfrm>
    </dsp:sp>
    <dsp:sp modelId="{3C7E401E-2096-4AD7-8A78-037AC667D70F}">
      <dsp:nvSpPr>
        <dsp:cNvPr id="0" name=""/>
        <dsp:cNvSpPr/>
      </dsp:nvSpPr>
      <dsp:spPr>
        <a:xfrm>
          <a:off x="6384764" y="1181236"/>
          <a:ext cx="1519354" cy="911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分页</a:t>
          </a:r>
        </a:p>
      </dsp:txBody>
      <dsp:txXfrm>
        <a:off x="6411464" y="1207936"/>
        <a:ext cx="1465954" cy="85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23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7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14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3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AA64-C24E-48BB-9D79-E4B95410B1EC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B8CC758-6126-4D04-939A-3BAEAB3C7F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80F4A-A774-4484-B8EE-8FB937BF5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 分页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34047A-9BBC-4CDA-B875-502ABF0FA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3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89E3F-B548-4F66-91C7-4A27638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、获得当前的传递页码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12CDEEB-6B92-4A1D-962D-263890A7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获取传递的当前页码</a:t>
            </a:r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pageno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isset</a:t>
            </a:r>
            <a:r>
              <a:rPr lang="en-US" altLang="zh-CN" sz="2400" dirty="0"/>
              <a:t>($_GET['</a:t>
            </a:r>
            <a:r>
              <a:rPr lang="en-US" altLang="zh-CN" sz="2400" dirty="0" err="1"/>
              <a:t>pageno</a:t>
            </a:r>
            <a:r>
              <a:rPr lang="en-US" altLang="zh-CN" sz="2400" dirty="0"/>
              <a:t>']) ? $_GET['</a:t>
            </a:r>
            <a:r>
              <a:rPr lang="en-US" altLang="zh-CN" sz="2400" dirty="0" err="1"/>
              <a:t>pageno</a:t>
            </a:r>
            <a:r>
              <a:rPr lang="en-US" altLang="zh-CN" sz="2400" dirty="0"/>
              <a:t>'] : 1;</a:t>
            </a:r>
          </a:p>
          <a:p>
            <a:r>
              <a:rPr lang="zh-CN" altLang="en-US" sz="2400" dirty="0"/>
              <a:t>如果当前没有值传入就把</a:t>
            </a:r>
            <a:r>
              <a:rPr lang="en-US" altLang="zh-CN" sz="2400" dirty="0"/>
              <a:t>$</a:t>
            </a:r>
            <a:r>
              <a:rPr lang="en-US" altLang="zh-CN" sz="2400" dirty="0" err="1"/>
              <a:t>pageno</a:t>
            </a:r>
            <a:r>
              <a:rPr lang="zh-CN" altLang="en-US" sz="2400" dirty="0"/>
              <a:t>设置为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//</a:t>
            </a:r>
            <a:r>
              <a:rPr lang="zh-CN" altLang="en-US" sz="2400" dirty="0"/>
              <a:t>起始页页的设置</a:t>
            </a:r>
            <a:endParaRPr lang="en-US" altLang="zh-CN" sz="2400" dirty="0"/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startno</a:t>
            </a:r>
            <a:r>
              <a:rPr lang="en-US" altLang="zh-CN" sz="2400" dirty="0"/>
              <a:t>=($pageno-1)*$</a:t>
            </a:r>
            <a:r>
              <a:rPr lang="en-US" altLang="zh-CN" sz="2400" dirty="0" err="1"/>
              <a:t>pagesize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660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C79E-9BB8-498F-8AD5-642FD120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、页面范围的设置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B4DBC-9164-4E1E-B927-A4EBB1C9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if ($</a:t>
            </a:r>
            <a:r>
              <a:rPr lang="en-US" altLang="zh-CN" sz="2400" dirty="0" err="1"/>
              <a:t>pageno</a:t>
            </a:r>
            <a:r>
              <a:rPr lang="en-US" altLang="zh-CN" sz="2400" dirty="0"/>
              <a:t> &gt; $</a:t>
            </a:r>
            <a:r>
              <a:rPr lang="en-US" altLang="zh-CN" sz="2400" dirty="0" err="1"/>
              <a:t>pagecount</a:t>
            </a:r>
            <a:r>
              <a:rPr lang="en-US" altLang="zh-CN" sz="2400" dirty="0"/>
              <a:t>){</a:t>
            </a:r>
          </a:p>
          <a:p>
            <a:pPr marL="0" indent="0">
              <a:buNone/>
            </a:pPr>
            <a:r>
              <a:rPr lang="en-US" altLang="zh-CN" sz="2400" dirty="0"/>
              <a:t>    $</a:t>
            </a:r>
            <a:r>
              <a:rPr lang="en-US" altLang="zh-CN" sz="2400" dirty="0" err="1"/>
              <a:t>pageno</a:t>
            </a:r>
            <a:r>
              <a:rPr lang="en-US" altLang="zh-CN" sz="2400" dirty="0"/>
              <a:t> = $</a:t>
            </a:r>
            <a:r>
              <a:rPr lang="en-US" altLang="zh-CN" sz="2400" dirty="0" err="1"/>
              <a:t>pagecount</a:t>
            </a:r>
            <a:r>
              <a:rPr lang="en-US" altLang="zh-CN" sz="2400" dirty="0"/>
              <a:t>;}</a:t>
            </a:r>
          </a:p>
          <a:p>
            <a:pPr marL="0" indent="0">
              <a:buNone/>
            </a:pPr>
            <a:r>
              <a:rPr lang="en-US" altLang="zh-CN" sz="2400" dirty="0"/>
              <a:t>if($</a:t>
            </a:r>
            <a:r>
              <a:rPr lang="en-US" altLang="zh-CN" sz="2400" dirty="0" err="1"/>
              <a:t>pageno</a:t>
            </a:r>
            <a:r>
              <a:rPr lang="en-US" altLang="zh-CN" sz="2400" dirty="0"/>
              <a:t> &lt; 1 ){</a:t>
            </a:r>
          </a:p>
          <a:p>
            <a:pPr marL="0" indent="0">
              <a:buNone/>
            </a:pPr>
            <a:r>
              <a:rPr lang="en-US" altLang="zh-CN" sz="2400" dirty="0"/>
              <a:t>    $</a:t>
            </a:r>
            <a:r>
              <a:rPr lang="en-US" altLang="zh-CN" sz="2400" dirty="0" err="1"/>
              <a:t>pageno</a:t>
            </a:r>
            <a:r>
              <a:rPr lang="en-US" altLang="zh-CN" sz="2400" dirty="0"/>
              <a:t> = 1;}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896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2ED1B-3FDC-46E5-8CF1-B51CFB1F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、组织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C0A25-6AF5-49A9-B9AE-57647661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获取当前页的内容</a:t>
            </a:r>
          </a:p>
          <a:p>
            <a:pPr marL="0" indent="0">
              <a:buNone/>
            </a:pPr>
            <a:r>
              <a:rPr lang="en-US" altLang="zh-CN" sz="2400" dirty="0"/>
              <a:t>$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=“select * from book1 limit $</a:t>
            </a:r>
            <a:r>
              <a:rPr lang="en-US" altLang="zh-CN" sz="2400" dirty="0" err="1"/>
              <a:t>startno</a:t>
            </a:r>
            <a:r>
              <a:rPr lang="en-US" altLang="zh-CN" sz="2400" dirty="0"/>
              <a:t>,$</a:t>
            </a:r>
            <a:r>
              <a:rPr lang="en-US" altLang="zh-CN" sz="2400" dirty="0" err="1"/>
              <a:t>pagesize</a:t>
            </a:r>
            <a:r>
              <a:rPr lang="en-US" altLang="zh-CN" sz="2400" dirty="0"/>
              <a:t>”; </a:t>
            </a:r>
          </a:p>
          <a:p>
            <a:pPr marL="0" indent="0">
              <a:buNone/>
            </a:pPr>
            <a:r>
              <a:rPr lang="en-US" altLang="zh-CN" sz="2400" dirty="0"/>
              <a:t>//$</a:t>
            </a:r>
            <a:r>
              <a:rPr lang="en-US" altLang="zh-CN" sz="2400" dirty="0" err="1"/>
              <a:t>startno</a:t>
            </a:r>
            <a:r>
              <a:rPr lang="zh-CN" altLang="en-US" sz="2400" dirty="0"/>
              <a:t>起始位置，</a:t>
            </a:r>
            <a:r>
              <a:rPr lang="en-US" altLang="zh-CN" sz="2400" dirty="0"/>
              <a:t>$</a:t>
            </a:r>
            <a:r>
              <a:rPr lang="en-US" altLang="zh-CN" sz="2400" dirty="0" err="1"/>
              <a:t>pagesize</a:t>
            </a:r>
            <a:r>
              <a:rPr lang="zh-CN" altLang="en-US" sz="2400" dirty="0"/>
              <a:t>为每页纪录条数；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$res1=</a:t>
            </a:r>
            <a:r>
              <a:rPr lang="en-US" altLang="zh-CN" sz="2400" dirty="0" err="1"/>
              <a:t>mysqli_query</a:t>
            </a:r>
            <a:r>
              <a:rPr lang="en-US" altLang="zh-CN" sz="2400" dirty="0"/>
              <a:t>($link,$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$rows=array();</a:t>
            </a:r>
          </a:p>
          <a:p>
            <a:pPr marL="0" indent="0">
              <a:buNone/>
            </a:pPr>
            <a:r>
              <a:rPr lang="en-US" altLang="zh-CN" sz="2400" dirty="0"/>
              <a:t>while ($rows=</a:t>
            </a:r>
            <a:r>
              <a:rPr lang="en-US" altLang="zh-CN" sz="2400" dirty="0" err="1"/>
              <a:t>mysqli_fetch_assoc</a:t>
            </a:r>
            <a:r>
              <a:rPr lang="en-US" altLang="zh-CN" sz="2400" dirty="0"/>
              <a:t>($res1)){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19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8B8E5-8898-4BCE-84E2-27A418C7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所有的代码参考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619FF-2400-467B-A684-780FD494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3" y="1729970"/>
            <a:ext cx="4747815" cy="43235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D2679A-2937-4256-ACBF-CBAA25AD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50" y="2969243"/>
            <a:ext cx="5384271" cy="154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D4831-5F94-415F-BBDA-406BA58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五、另一种方式的实现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DBF11-6446-4961-A1A1-442A1198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($</a:t>
            </a:r>
            <a:r>
              <a:rPr lang="en-US" altLang="zh-CN" dirty="0" err="1"/>
              <a:t>i</a:t>
            </a:r>
            <a:r>
              <a:rPr lang="en-US" altLang="zh-CN" dirty="0"/>
              <a:t>=1;$</a:t>
            </a:r>
            <a:r>
              <a:rPr lang="en-US" altLang="zh-CN" dirty="0" err="1"/>
              <a:t>i</a:t>
            </a:r>
            <a:r>
              <a:rPr lang="en-US" altLang="zh-CN" dirty="0"/>
              <a:t>&lt;=$</a:t>
            </a:r>
            <a:r>
              <a:rPr lang="en-US" altLang="zh-CN" dirty="0" err="1"/>
              <a:t>pagecount</a:t>
            </a:r>
            <a:r>
              <a:rPr lang="en-US" altLang="zh-CN" dirty="0"/>
              <a:t>;$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echo '&lt;a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en-US" altLang="zh-CN" dirty="0" err="1"/>
              <a:t>list.php?pageno</a:t>
            </a:r>
            <a:r>
              <a:rPr lang="en-US" altLang="zh-CN" dirty="0"/>
              <a:t>='.$</a:t>
            </a:r>
            <a:r>
              <a:rPr lang="en-US" altLang="zh-CN" dirty="0" err="1"/>
              <a:t>i</a:t>
            </a:r>
            <a:r>
              <a:rPr lang="en-US" altLang="zh-CN" dirty="0"/>
              <a:t>.'"&gt;'.$</a:t>
            </a:r>
            <a:r>
              <a:rPr lang="en-US" altLang="zh-CN" dirty="0" err="1"/>
              <a:t>i</a:t>
            </a:r>
            <a:r>
              <a:rPr lang="en-US" altLang="zh-CN" dirty="0"/>
              <a:t>.'&lt;/a&gt;&amp;</a:t>
            </a:r>
            <a:r>
              <a:rPr lang="en-US" altLang="zh-CN" dirty="0" err="1"/>
              <a:t>nbsp</a:t>
            </a:r>
            <a:r>
              <a:rPr lang="en-US" altLang="zh-CN" dirty="0"/>
              <a:t>;&amp;</a:t>
            </a:r>
            <a:r>
              <a:rPr lang="en-US" altLang="zh-CN" dirty="0" err="1"/>
              <a:t>nbsp</a:t>
            </a:r>
            <a:r>
              <a:rPr lang="en-US" altLang="zh-CN" dirty="0"/>
              <a:t>;';  </a:t>
            </a:r>
          </a:p>
          <a:p>
            <a:pPr marL="0" indent="0">
              <a:buNone/>
            </a:pPr>
            <a:r>
              <a:rPr lang="en-US" altLang="zh-CN" dirty="0"/>
              <a:t>  } 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循环输出所有的页面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555A12-4D95-49EB-9D3D-A4913F14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72" y="4129482"/>
            <a:ext cx="7132697" cy="19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5A360-D8A9-4995-AFD2-BC9C29A7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实现的代码参考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58A86-738F-4899-A228-8EF2C66B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7DF69D-1013-4D29-B166-43EDF8D3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1" y="2071913"/>
            <a:ext cx="4689291" cy="3394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09E5C6-5BC4-4F24-8AA7-3E63B75D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87" y="3294787"/>
            <a:ext cx="6042674" cy="89250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764E6D-8A79-4EF1-82B5-58B8D7BA8AC9}"/>
              </a:ext>
            </a:extLst>
          </p:cNvPr>
          <p:cNvSpPr/>
          <p:nvPr/>
        </p:nvSpPr>
        <p:spPr>
          <a:xfrm>
            <a:off x="6359611" y="1227679"/>
            <a:ext cx="3690552" cy="6260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http://localhost/ch12/test1/list.php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58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2EBD2-878D-4ED7-B1F0-DBF351A9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一、分页原理：</a:t>
            </a:r>
            <a:r>
              <a:rPr lang="en-US" altLang="zh-CN" dirty="0"/>
              <a:t>MYSQL  limit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B4097-6E89-4801-9763-FF4D4028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16" y="2098110"/>
            <a:ext cx="10394432" cy="3450613"/>
          </a:xfrm>
        </p:spPr>
        <p:txBody>
          <a:bodyPr/>
          <a:lstStyle/>
          <a:p>
            <a:r>
              <a:rPr lang="en-US" altLang="zh-CN" dirty="0"/>
              <a:t>select * from Customer LIMIT 10;--</a:t>
            </a:r>
            <a:r>
              <a:rPr lang="zh-CN" altLang="en-US" dirty="0"/>
              <a:t>检索前</a:t>
            </a:r>
            <a:r>
              <a:rPr lang="en-US" altLang="zh-CN" dirty="0"/>
              <a:t>10</a:t>
            </a:r>
            <a:r>
              <a:rPr lang="zh-CN" altLang="en-US" dirty="0"/>
              <a:t>行数据，显示</a:t>
            </a:r>
            <a:r>
              <a:rPr lang="en-US" altLang="zh-CN" dirty="0"/>
              <a:t>1-10</a:t>
            </a:r>
            <a:r>
              <a:rPr lang="zh-CN" altLang="en-US" dirty="0"/>
              <a:t>条数据</a:t>
            </a:r>
          </a:p>
          <a:p>
            <a:r>
              <a:rPr lang="en-US" altLang="zh-CN" dirty="0"/>
              <a:t>select * from Customer LIMIT 1,10;--</a:t>
            </a:r>
            <a:r>
              <a:rPr lang="zh-CN" altLang="en-US" dirty="0">
                <a:solidFill>
                  <a:srgbClr val="FF0000"/>
                </a:solidFill>
              </a:rPr>
              <a:t>检索从第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行开始，累加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条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记录，共显示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2....11</a:t>
            </a:r>
          </a:p>
          <a:p>
            <a:r>
              <a:rPr lang="en-US" altLang="zh-CN" dirty="0"/>
              <a:t>select * from Customer limit 5,10;--</a:t>
            </a:r>
            <a:r>
              <a:rPr lang="zh-CN" altLang="en-US" dirty="0"/>
              <a:t>检索从第</a:t>
            </a:r>
            <a:r>
              <a:rPr lang="en-US" altLang="zh-CN" dirty="0"/>
              <a:t>6</a:t>
            </a:r>
            <a:r>
              <a:rPr lang="zh-CN" altLang="en-US" dirty="0"/>
              <a:t>行开始向前加</a:t>
            </a:r>
            <a:r>
              <a:rPr lang="en-US" altLang="zh-CN" dirty="0"/>
              <a:t>10</a:t>
            </a:r>
            <a:r>
              <a:rPr lang="zh-CN" altLang="en-US" dirty="0"/>
              <a:t>条数据，共显示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6,7....15</a:t>
            </a:r>
          </a:p>
          <a:p>
            <a:r>
              <a:rPr lang="en-US" altLang="zh-CN" dirty="0"/>
              <a:t>select * from Customer limit 6,10;--</a:t>
            </a:r>
            <a:r>
              <a:rPr lang="zh-CN" altLang="en-US" dirty="0"/>
              <a:t>检索从第</a:t>
            </a:r>
            <a:r>
              <a:rPr lang="en-US" altLang="zh-CN" dirty="0"/>
              <a:t>7</a:t>
            </a:r>
            <a:r>
              <a:rPr lang="zh-CN" altLang="en-US" dirty="0"/>
              <a:t>行开始向前加</a:t>
            </a:r>
            <a:r>
              <a:rPr lang="en-US" altLang="zh-CN" dirty="0"/>
              <a:t>10</a:t>
            </a:r>
            <a:r>
              <a:rPr lang="zh-CN" altLang="en-US" dirty="0"/>
              <a:t>条记录，显示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7,8...16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80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9BF93-88D4-46D1-B992-8FE92B4D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二、页码与</a:t>
            </a:r>
            <a:r>
              <a:rPr lang="en-US" altLang="zh-CN" dirty="0" err="1"/>
              <a:t>sql</a:t>
            </a:r>
            <a:r>
              <a:rPr lang="zh-CN" altLang="en-US" dirty="0"/>
              <a:t>语句的关系 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C9EC8C5-3388-4AE3-9B99-55C14B268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096801"/>
              </p:ext>
            </p:extLst>
          </p:nvPr>
        </p:nvGraphicFramePr>
        <p:xfrm>
          <a:off x="1787611" y="2016123"/>
          <a:ext cx="7933038" cy="2786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099">
                  <a:extLst>
                    <a:ext uri="{9D8B030D-6E8A-4147-A177-3AD203B41FA5}">
                      <a16:colId xmlns:a16="http://schemas.microsoft.com/office/drawing/2014/main" val="771256092"/>
                    </a:ext>
                  </a:extLst>
                </a:gridCol>
                <a:gridCol w="6424939">
                  <a:extLst>
                    <a:ext uri="{9D8B030D-6E8A-4147-A177-3AD203B41FA5}">
                      <a16:colId xmlns:a16="http://schemas.microsoft.com/office/drawing/2014/main" val="2887621793"/>
                    </a:ext>
                  </a:extLst>
                </a:gridCol>
              </a:tblGrid>
              <a:tr h="6966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页码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Sql</a:t>
                      </a:r>
                      <a:r>
                        <a:rPr lang="zh-CN" altLang="en-US" sz="2400" dirty="0"/>
                        <a:t>语句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35149"/>
                  </a:ext>
                </a:extLst>
              </a:tr>
              <a:tr h="696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SELECT * FROM `book1` limit 1,10;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16316"/>
                  </a:ext>
                </a:extLst>
              </a:tr>
              <a:tr h="696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SELECT * FROM `book1` limit 10,10;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46919"/>
                  </a:ext>
                </a:extLst>
              </a:tr>
              <a:tr h="696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SELECT * FROM `book1` limit 20,10;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97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84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2C34A-61E6-4473-B98F-65A280FD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三、起始位置与页码的关系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D1F96-0407-4299-AA75-800A9DB5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9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一页放</a:t>
            </a:r>
            <a:r>
              <a:rPr lang="en-US" altLang="zh-CN" sz="2800" dirty="0"/>
              <a:t>10</a:t>
            </a:r>
            <a:r>
              <a:rPr lang="zh-CN" altLang="en-US" sz="2800" dirty="0"/>
              <a:t>条记录（</a:t>
            </a:r>
            <a:r>
              <a:rPr lang="en-US" altLang="zh-CN" sz="2800" dirty="0"/>
              <a:t>$</a:t>
            </a:r>
            <a:r>
              <a:rPr lang="en-US" altLang="zh-CN" sz="2800" dirty="0" err="1"/>
              <a:t>pagesize</a:t>
            </a:r>
            <a:r>
              <a:rPr lang="zh-CN" altLang="en-US" sz="2800" dirty="0"/>
              <a:t>），请写了起始位置（</a:t>
            </a:r>
            <a:r>
              <a:rPr lang="en-US" altLang="zh-CN" sz="2800" dirty="0"/>
              <a:t>$</a:t>
            </a:r>
            <a:r>
              <a:rPr lang="en-US" altLang="zh-CN" sz="2800" dirty="0" err="1"/>
              <a:t>startno</a:t>
            </a:r>
            <a:r>
              <a:rPr lang="zh-CN" altLang="en-US" sz="2800" dirty="0"/>
              <a:t>）和页码（</a:t>
            </a:r>
            <a:r>
              <a:rPr lang="en-US" altLang="zh-CN" sz="2800" dirty="0"/>
              <a:t>$</a:t>
            </a:r>
            <a:r>
              <a:rPr lang="en-US" altLang="zh-CN" sz="2800" dirty="0" err="1"/>
              <a:t>pageno</a:t>
            </a:r>
            <a:r>
              <a:rPr lang="zh-CN" altLang="en-US" sz="2800" dirty="0"/>
              <a:t>）的关系？</a:t>
            </a:r>
            <a:endParaRPr lang="en-US" altLang="zh-CN" sz="2800" dirty="0"/>
          </a:p>
          <a:p>
            <a:r>
              <a:rPr lang="zh-CN" altLang="en-US" sz="2800" dirty="0"/>
              <a:t>起始位置</a:t>
            </a:r>
            <a:r>
              <a:rPr lang="en-US" altLang="zh-CN" sz="2800" dirty="0"/>
              <a:t>=</a:t>
            </a:r>
            <a:r>
              <a:rPr lang="zh-CN" altLang="en-US" sz="2800" dirty="0"/>
              <a:t>（页码</a:t>
            </a:r>
            <a:r>
              <a:rPr lang="en-US" altLang="zh-CN" sz="2800" dirty="0"/>
              <a:t>-1</a:t>
            </a:r>
            <a:r>
              <a:rPr lang="zh-CN" altLang="en-US" sz="2800" dirty="0"/>
              <a:t>）</a:t>
            </a:r>
            <a:r>
              <a:rPr lang="en-US" altLang="zh-CN" sz="2800" dirty="0"/>
              <a:t>*</a:t>
            </a:r>
            <a:r>
              <a:rPr lang="zh-CN" altLang="en-US" sz="2800" dirty="0"/>
              <a:t>每页记录数</a:t>
            </a:r>
            <a:endParaRPr lang="en-US" altLang="zh-CN" sz="2800" dirty="0"/>
          </a:p>
          <a:p>
            <a:r>
              <a:rPr lang="en-US" altLang="zh-CN" sz="2800" dirty="0"/>
              <a:t>$</a:t>
            </a:r>
            <a:r>
              <a:rPr lang="en-US" altLang="zh-CN" sz="2800" dirty="0" err="1"/>
              <a:t>startno</a:t>
            </a:r>
            <a:r>
              <a:rPr lang="en-US" altLang="zh-CN" sz="2800" dirty="0"/>
              <a:t>=($pageno-1)*$</a:t>
            </a:r>
            <a:r>
              <a:rPr lang="en-US" altLang="zh-CN" sz="2800" dirty="0" err="1"/>
              <a:t>pagesize</a:t>
            </a:r>
            <a:r>
              <a:rPr lang="en-US" altLang="zh-CN" sz="2800" dirty="0"/>
              <a:t>; </a:t>
            </a:r>
          </a:p>
          <a:p>
            <a:r>
              <a:rPr lang="zh-CN" altLang="en-US" sz="2800" dirty="0"/>
              <a:t>如第四页记录：</a:t>
            </a:r>
            <a:endParaRPr lang="en-US" altLang="zh-CN" sz="2800" dirty="0"/>
          </a:p>
          <a:p>
            <a:r>
              <a:rPr lang="en-US" altLang="zh-CN" sz="2800" dirty="0"/>
              <a:t>$</a:t>
            </a:r>
            <a:r>
              <a:rPr lang="en-US" altLang="zh-CN" sz="2800" dirty="0" err="1"/>
              <a:t>startno</a:t>
            </a:r>
            <a:r>
              <a:rPr lang="en-US" altLang="zh-CN" sz="2800" dirty="0"/>
              <a:t>=(4-1)*10,</a:t>
            </a:r>
            <a:r>
              <a:rPr lang="zh-CN" altLang="en-US" sz="2800" dirty="0"/>
              <a:t>即</a:t>
            </a:r>
            <a:r>
              <a:rPr lang="en-US" altLang="zh-CN" sz="2800" dirty="0"/>
              <a:t>$</a:t>
            </a:r>
            <a:r>
              <a:rPr lang="en-US" altLang="zh-CN" sz="2800" dirty="0" err="1"/>
              <a:t>startno</a:t>
            </a:r>
            <a:r>
              <a:rPr lang="en-US" altLang="zh-CN" sz="2800" dirty="0"/>
              <a:t>=30</a:t>
            </a:r>
            <a:r>
              <a:rPr lang="zh-CN" altLang="en-US" sz="2800" dirty="0"/>
              <a:t>，第</a:t>
            </a:r>
            <a:r>
              <a:rPr lang="en-US" altLang="zh-CN" sz="2800" dirty="0"/>
              <a:t>4</a:t>
            </a:r>
            <a:r>
              <a:rPr lang="zh-CN" altLang="en-US" sz="2800" dirty="0"/>
              <a:t>页的开始位置是</a:t>
            </a:r>
            <a:r>
              <a:rPr lang="en-US" altLang="zh-CN" sz="2800" dirty="0"/>
              <a:t>30</a:t>
            </a:r>
            <a:r>
              <a:rPr lang="zh-CN" altLang="en-US" sz="2800" dirty="0"/>
              <a:t>，即第</a:t>
            </a:r>
            <a:r>
              <a:rPr lang="en-US" altLang="zh-CN" sz="2800" dirty="0"/>
              <a:t>30</a:t>
            </a:r>
            <a:r>
              <a:rPr lang="zh-CN" altLang="en-US" sz="2800"/>
              <a:t>条纪录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230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E764-3BE9-423A-AC0C-BE02F4A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四、分页的实现过程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E4FB330-AD20-405B-A3F7-A1EDE4834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82539"/>
              </p:ext>
            </p:extLst>
          </p:nvPr>
        </p:nvGraphicFramePr>
        <p:xfrm>
          <a:off x="2142203" y="1960820"/>
          <a:ext cx="7907594" cy="3274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43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EBC86-88C9-4C0E-AC25-FD4CE73A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、获取总页数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84227-8CF7-4640-9CD8-38A9E82E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86" y="2065160"/>
            <a:ext cx="9803027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$</a:t>
            </a:r>
            <a:r>
              <a:rPr lang="en-US" altLang="zh-CN" sz="2800" dirty="0" err="1"/>
              <a:t>pagesize</a:t>
            </a:r>
            <a:r>
              <a:rPr lang="en-US" altLang="zh-CN" sz="2800" dirty="0"/>
              <a:t>=5; 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每页显示的数据数量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求总纪录数</a:t>
            </a:r>
          </a:p>
          <a:p>
            <a:pPr marL="0" indent="0">
              <a:buNone/>
            </a:pPr>
            <a:r>
              <a:rPr lang="en-US" altLang="zh-CN" sz="2800" dirty="0"/>
              <a:t>$res=</a:t>
            </a:r>
            <a:r>
              <a:rPr lang="en-US" altLang="zh-CN" sz="2800" dirty="0" err="1"/>
              <a:t>mysqli_query</a:t>
            </a:r>
            <a:r>
              <a:rPr lang="en-US" altLang="zh-CN" sz="2800" dirty="0"/>
              <a:t>($</a:t>
            </a:r>
            <a:r>
              <a:rPr lang="en-US" altLang="zh-CN" sz="2800" dirty="0" err="1"/>
              <a:t>link,'select</a:t>
            </a:r>
            <a:r>
              <a:rPr lang="en-US" altLang="zh-CN" sz="2800" dirty="0"/>
              <a:t> * from book1');</a:t>
            </a:r>
          </a:p>
          <a:p>
            <a:pPr marL="0" indent="0">
              <a:buNone/>
            </a:pPr>
            <a:r>
              <a:rPr lang="en-US" altLang="zh-CN" sz="2800" dirty="0"/>
              <a:t>$num=</a:t>
            </a:r>
            <a:r>
              <a:rPr lang="en-US" altLang="zh-CN" sz="2800" dirty="0" err="1"/>
              <a:t>mysqli_num_rows</a:t>
            </a:r>
            <a:r>
              <a:rPr lang="en-US" altLang="zh-CN" sz="2800" dirty="0"/>
              <a:t>($res);  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求数据的总记录数。</a:t>
            </a:r>
          </a:p>
          <a:p>
            <a:pPr marL="0" indent="0">
              <a:buNone/>
            </a:pPr>
            <a:r>
              <a:rPr lang="en-US" altLang="zh-CN" sz="2800" dirty="0"/>
              <a:t>$</a:t>
            </a:r>
            <a:r>
              <a:rPr lang="en-US" altLang="zh-CN" sz="2800" dirty="0" err="1"/>
              <a:t>pagecount</a:t>
            </a:r>
            <a:r>
              <a:rPr lang="en-US" altLang="zh-CN" sz="2800" dirty="0"/>
              <a:t>=ceil($num/$</a:t>
            </a:r>
            <a:r>
              <a:rPr lang="en-US" altLang="zh-CN" sz="2800" dirty="0" err="1"/>
              <a:t>pagesize</a:t>
            </a:r>
            <a:r>
              <a:rPr lang="en-US" altLang="zh-CN" sz="2800" dirty="0"/>
              <a:t>); 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en-US" altLang="zh-CN" sz="2800" dirty="0" err="1">
                <a:solidFill>
                  <a:schemeClr val="accent3">
                    <a:lumMod val="75000"/>
                  </a:schemeClr>
                </a:solidFill>
              </a:rPr>
              <a:t>pagecount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是总页数，等于总纪录数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每页的数量，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ceil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向上取整；</a:t>
            </a:r>
          </a:p>
        </p:txBody>
      </p:sp>
    </p:spTree>
    <p:extLst>
      <p:ext uri="{BB962C8B-B14F-4D97-AF65-F5344CB8AC3E}">
        <p14:creationId xmlns:p14="http://schemas.microsoft.com/office/powerpoint/2010/main" val="27995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0B1A6-1EEE-40FC-80B5-E345F27A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、实现点击连接获取传递的页码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DD1CBA-14E6-4EC2-BE79-FC92B76E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0445"/>
            <a:ext cx="9603275" cy="3450613"/>
          </a:xfrm>
        </p:spPr>
        <p:txBody>
          <a:bodyPr/>
          <a:lstStyle/>
          <a:p>
            <a:r>
              <a:rPr lang="zh-CN" altLang="en-US" dirty="0"/>
              <a:t>想一想？假设当前页码为</a:t>
            </a:r>
            <a:r>
              <a:rPr lang="en-US" altLang="zh-CN" dirty="0"/>
              <a:t>$</a:t>
            </a:r>
            <a:r>
              <a:rPr lang="en-US" altLang="zh-CN" dirty="0" err="1"/>
              <a:t>pageno</a:t>
            </a:r>
            <a:r>
              <a:rPr lang="en-US" altLang="zh-CN" dirty="0"/>
              <a:t>,</a:t>
            </a:r>
            <a:r>
              <a:rPr lang="zh-CN" altLang="en-US" dirty="0"/>
              <a:t>那首页传递的页码是？尾页传递的页码是？上一页传递的页码是？下一页传递的页码是？</a:t>
            </a:r>
            <a:endParaRPr lang="en-US" altLang="zh-CN" dirty="0"/>
          </a:p>
          <a:p>
            <a:r>
              <a:rPr lang="zh-CN" altLang="en-US" dirty="0"/>
              <a:t>首页：</a:t>
            </a:r>
            <a:endParaRPr lang="en-US" altLang="zh-CN" dirty="0"/>
          </a:p>
          <a:p>
            <a:r>
              <a:rPr lang="zh-CN" altLang="en-US" dirty="0"/>
              <a:t>上一页：</a:t>
            </a:r>
            <a:endParaRPr lang="en-US" altLang="zh-CN" dirty="0"/>
          </a:p>
          <a:p>
            <a:r>
              <a:rPr lang="zh-CN" altLang="en-US" dirty="0"/>
              <a:t>下一页：</a:t>
            </a:r>
            <a:endParaRPr lang="en-US" altLang="zh-CN" dirty="0"/>
          </a:p>
          <a:p>
            <a:r>
              <a:rPr lang="zh-CN" altLang="en-US" dirty="0"/>
              <a:t>尾页：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5FA303-3ECB-42DA-8E06-9CC2EA8D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89" y="1123686"/>
            <a:ext cx="2845032" cy="4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0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0B1A6-1EEE-40FC-80B5-E345F27A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建立页面超连接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DD1CBA-14E6-4EC2-BE79-FC92B76E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0445"/>
            <a:ext cx="9603275" cy="3450613"/>
          </a:xfrm>
        </p:spPr>
        <p:txBody>
          <a:bodyPr/>
          <a:lstStyle/>
          <a:p>
            <a:r>
              <a:rPr lang="zh-CN" altLang="en-US" dirty="0"/>
              <a:t>想一想？假设当前页码为</a:t>
            </a:r>
            <a:r>
              <a:rPr lang="en-US" altLang="zh-CN" dirty="0"/>
              <a:t>$</a:t>
            </a:r>
            <a:r>
              <a:rPr lang="en-US" altLang="zh-CN" dirty="0" err="1"/>
              <a:t>pageno</a:t>
            </a:r>
            <a:r>
              <a:rPr lang="en-US" altLang="zh-CN" dirty="0"/>
              <a:t>,</a:t>
            </a:r>
            <a:r>
              <a:rPr lang="zh-CN" altLang="en-US" dirty="0"/>
              <a:t>那首页传递的页码是？尾页传递的页码是？上一页传递的页码是？下一页传递的页码是？</a:t>
            </a:r>
            <a:endParaRPr lang="en-US" altLang="zh-CN" dirty="0"/>
          </a:p>
          <a:p>
            <a:r>
              <a:rPr lang="zh-CN" altLang="en-US" dirty="0"/>
              <a:t>首页：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上一页：</a:t>
            </a:r>
            <a:r>
              <a:rPr lang="en-US" altLang="zh-CN" dirty="0"/>
              <a:t>$pageno-1</a:t>
            </a:r>
          </a:p>
          <a:p>
            <a:r>
              <a:rPr lang="zh-CN" altLang="en-US" dirty="0"/>
              <a:t>下一页：</a:t>
            </a:r>
            <a:r>
              <a:rPr lang="en-US" altLang="zh-CN" dirty="0"/>
              <a:t> $pageno+1</a:t>
            </a:r>
          </a:p>
          <a:p>
            <a:r>
              <a:rPr lang="zh-CN" altLang="en-US" dirty="0"/>
              <a:t>尾页：</a:t>
            </a:r>
            <a:r>
              <a:rPr lang="en-US" altLang="zh-CN" dirty="0"/>
              <a:t> $</a:t>
            </a:r>
            <a:r>
              <a:rPr lang="en-US" altLang="zh-CN" dirty="0" err="1"/>
              <a:t>pagecount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5FA303-3ECB-42DA-8E06-9CC2EA8D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49" y="842625"/>
            <a:ext cx="2845032" cy="4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33BAD-D320-4957-B0E4-E9DD2E1D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实现代码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B19C7-C4A3-427B-BF5E-26B26C09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2F991-071A-42CF-BB28-D948ACF9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7" y="2030341"/>
            <a:ext cx="9059805" cy="17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8955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600</TotalTime>
  <Words>689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画廊</vt:lpstr>
      <vt:lpstr>第13章  分页</vt:lpstr>
      <vt:lpstr>一、分页原理：MYSQL  limit语句</vt:lpstr>
      <vt:lpstr>二、页码与sql语句的关系 </vt:lpstr>
      <vt:lpstr>三、起始位置与页码的关系</vt:lpstr>
      <vt:lpstr>四、分页的实现过程</vt:lpstr>
      <vt:lpstr>1、获取总页数</vt:lpstr>
      <vt:lpstr>2、实现点击连接获取传递的页码</vt:lpstr>
      <vt:lpstr>2.1建立页面超连接</vt:lpstr>
      <vt:lpstr>2.2实现代码</vt:lpstr>
      <vt:lpstr>3、获得当前的传递页码</vt:lpstr>
      <vt:lpstr>4、页面范围的设置</vt:lpstr>
      <vt:lpstr>5、组织sql语句</vt:lpstr>
      <vt:lpstr>所有的代码参考</vt:lpstr>
      <vt:lpstr>五、另一种方式的实现</vt:lpstr>
      <vt:lpstr>实现的代码参考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 分页</dc:title>
  <dc:creator>A</dc:creator>
  <cp:lastModifiedBy>A</cp:lastModifiedBy>
  <cp:revision>38</cp:revision>
  <dcterms:created xsi:type="dcterms:W3CDTF">2020-04-29T08:01:44Z</dcterms:created>
  <dcterms:modified xsi:type="dcterms:W3CDTF">2020-05-07T09:19:10Z</dcterms:modified>
</cp:coreProperties>
</file>