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4" r:id="rId4"/>
    <p:sldId id="257" r:id="rId5"/>
    <p:sldId id="258" r:id="rId6"/>
    <p:sldId id="259" r:id="rId7"/>
    <p:sldId id="260" r:id="rId8"/>
    <p:sldId id="262" r:id="rId9"/>
    <p:sldId id="275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4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9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8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7588-CE37-41E9-A836-6BE3C32F392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2EF1D4-695F-4139-A641-2B3350ACEC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6B44C-6EA2-4E90-A7B5-4EDD97D9B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15</a:t>
            </a:r>
            <a:r>
              <a:rPr lang="zh-CN" altLang="en-US" sz="4400" dirty="0"/>
              <a:t>章  </a:t>
            </a:r>
            <a:r>
              <a:rPr lang="en-US" altLang="zh-CN" sz="4400" dirty="0"/>
              <a:t>PDO</a:t>
            </a:r>
            <a:r>
              <a:rPr lang="zh-CN" altLang="en-US" sz="4400" dirty="0"/>
              <a:t>数据库抽象层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12AC3F-91F3-43FE-846E-87196C7F4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2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D30A-8551-4356-9D39-2DD0E1BB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PDO</a:t>
            </a:r>
            <a:r>
              <a:rPr lang="zh-CN" altLang="en-US" dirty="0"/>
              <a:t>连接数据库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66AF8-D074-4C08-9937-98415EC2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A0DF9C-C826-4539-B25E-0F7194E7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1872262"/>
            <a:ext cx="6965950" cy="4186238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prstShdw prst="shdw17" dist="17961" dir="2700000">
              <a:srgbClr val="89898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  <a:tab pos="723900" algn="l"/>
                <a:tab pos="952500" algn="l"/>
                <a:tab pos="1181100" algn="l"/>
                <a:tab pos="1409700" algn="l"/>
                <a:tab pos="1638300" algn="l"/>
                <a:tab pos="1866900" algn="l"/>
                <a:tab pos="2095500" algn="l"/>
                <a:tab pos="2324100" algn="l"/>
              </a:tabLs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header("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Content-Type:text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html;charset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=utf-8");		       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设置页面的编码格式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								       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数据库类型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='db_database19';					       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使用的数据库名称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$user='root';								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使用的数据库用户名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='111';								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使用的数据库密码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$host='localhost';							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使用的主机名称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dbms:host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host;dbname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			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 {										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捕获异常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PDO($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,$user,$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		//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实例化对象</a:t>
            </a:r>
            <a:endParaRPr lang="zh-CN" altLang="en-US" sz="1400" b="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"PDO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catch (Exception $e) {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echo $e-&gt;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()."&lt;</a:t>
            </a:r>
            <a:r>
              <a:rPr lang="en-US" altLang="zh-CN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altLang="zh-CN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C485D4-0830-41BA-B7AE-AEE4A92106BE}"/>
              </a:ext>
            </a:extLst>
          </p:cNvPr>
          <p:cNvSpPr/>
          <p:nvPr/>
        </p:nvSpPr>
        <p:spPr>
          <a:xfrm>
            <a:off x="8938054" y="2710249"/>
            <a:ext cx="2116800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连接详解</a:t>
            </a:r>
          </a:p>
        </p:txBody>
      </p:sp>
    </p:spTree>
    <p:extLst>
      <p:ext uri="{BB962C8B-B14F-4D97-AF65-F5344CB8AC3E}">
        <p14:creationId xmlns:p14="http://schemas.microsoft.com/office/powerpoint/2010/main" val="239925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0F808-7F9B-4F13-9C95-D6FD1FDB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PDO</a:t>
            </a:r>
            <a:r>
              <a:rPr lang="zh-CN" altLang="en-US" dirty="0"/>
              <a:t>中执行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048C-638D-4115-BBCC-CE3376E8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query()</a:t>
            </a:r>
            <a:r>
              <a:rPr lang="zh-CN" altLang="zh-CN" dirty="0"/>
              <a:t>方法通过用于返回执行查询后的结果集。其语法如下：</a:t>
            </a:r>
            <a:endParaRPr lang="en-US" altLang="zh-CN" dirty="0"/>
          </a:p>
          <a:p>
            <a:r>
              <a:rPr lang="en-US" altLang="zh-CN" dirty="0" err="1"/>
              <a:t>PDOStatement</a:t>
            </a:r>
            <a:r>
              <a:rPr lang="en-US" altLang="zh-CN" dirty="0"/>
              <a:t> PDO::query ( string statement )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statement</a:t>
            </a:r>
            <a:r>
              <a:rPr lang="zh-CN" altLang="zh-CN" dirty="0"/>
              <a:t>是要执行的</a:t>
            </a:r>
            <a:r>
              <a:rPr lang="en-US" altLang="zh-CN" dirty="0"/>
              <a:t>SQL</a:t>
            </a:r>
            <a:r>
              <a:rPr lang="zh-CN" altLang="zh-CN" dirty="0"/>
              <a:t>语句。它返回的是一个</a:t>
            </a:r>
            <a:r>
              <a:rPr lang="en-US" altLang="zh-CN" dirty="0" err="1"/>
              <a:t>PDOStatement</a:t>
            </a:r>
            <a:r>
              <a:rPr lang="zh-CN" altLang="zh-CN" dirty="0"/>
              <a:t>对象。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2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2CF5-3C33-43D6-B7B3-F75BD78B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PDO</a:t>
            </a:r>
            <a:r>
              <a:rPr lang="zh-CN" altLang="en-US" dirty="0"/>
              <a:t>实现数据的增删查改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9F51B-ED0F-4843-90C9-290968C6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插入数据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="insert into book1 (</a:t>
            </a:r>
            <a:r>
              <a:rPr lang="en-US" altLang="zh-CN" dirty="0" err="1"/>
              <a:t>name,price,date,type</a:t>
            </a:r>
            <a:r>
              <a:rPr lang="en-US" altLang="zh-CN" dirty="0"/>
              <a:t>) values ('</a:t>
            </a:r>
            <a:r>
              <a:rPr lang="zh-CN" altLang="en-US" dirty="0"/>
              <a:t>极简主义</a:t>
            </a:r>
            <a:r>
              <a:rPr lang="en-US" altLang="zh-CN" dirty="0"/>
              <a:t>',50,'2017-10-05','</a:t>
            </a:r>
            <a:r>
              <a:rPr lang="zh-CN" altLang="en-US" dirty="0"/>
              <a:t>网红书籍</a:t>
            </a:r>
            <a:r>
              <a:rPr lang="en-US" altLang="zh-CN" dirty="0"/>
              <a:t>')";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pdo</a:t>
            </a:r>
            <a:r>
              <a:rPr lang="en-US" altLang="zh-CN" dirty="0"/>
              <a:t>-&gt;query($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6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48F4-E25A-46B7-8294-8D9922B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PDO</a:t>
            </a:r>
            <a:r>
              <a:rPr lang="zh-CN" altLang="en-US" dirty="0"/>
              <a:t>实现数据的增删查改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A00E8-323B-41FA-A285-D288DE2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、删除数据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="delete from book1 where id=44";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pdo</a:t>
            </a:r>
            <a:r>
              <a:rPr lang="en-US" altLang="zh-CN" dirty="0"/>
              <a:t>-&gt;query($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3C25-0EA5-485F-BB11-68FB9563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PDO</a:t>
            </a:r>
            <a:r>
              <a:rPr lang="zh-CN" altLang="en-US" dirty="0"/>
              <a:t>实现数据的增删查改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F590D-C26E-45D4-ABBC-E9A335F9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、修改数据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="update book1 set name='</a:t>
            </a:r>
            <a:r>
              <a:rPr lang="zh-CN" altLang="en-US" dirty="0"/>
              <a:t>地球简史</a:t>
            </a:r>
            <a:r>
              <a:rPr lang="en-US" altLang="zh-CN" dirty="0"/>
              <a:t>' where id=45";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pdo</a:t>
            </a:r>
            <a:r>
              <a:rPr lang="en-US" altLang="zh-CN" dirty="0"/>
              <a:t>-&gt;query($</a:t>
            </a:r>
            <a:r>
              <a:rPr lang="en-US" altLang="zh-CN" dirty="0" err="1"/>
              <a:t>sql</a:t>
            </a:r>
            <a:r>
              <a:rPr lang="en-US" altLang="zh-CN" dirty="0"/>
              <a:t>);  //</a:t>
            </a:r>
            <a:r>
              <a:rPr lang="zh-CN" altLang="en-US" dirty="0"/>
              <a:t> 相当于</a:t>
            </a:r>
            <a:r>
              <a:rPr lang="en-US" altLang="zh-CN" dirty="0" err="1"/>
              <a:t>mysqli_query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2E88-0835-461F-924C-BC001A7C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PDO</a:t>
            </a:r>
            <a:r>
              <a:rPr lang="zh-CN" altLang="en-US" dirty="0"/>
              <a:t>实现数据的增删查改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57E59-517D-4EEB-9952-BF45A239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、查询数据</a:t>
            </a:r>
          </a:p>
          <a:p>
            <a:r>
              <a:rPr lang="en-US" altLang="zh-CN" dirty="0"/>
              <a:t>$sql3="select * from book1 order by id desc";</a:t>
            </a:r>
          </a:p>
          <a:p>
            <a:r>
              <a:rPr lang="en-US" altLang="zh-CN" dirty="0"/>
              <a:t>$res=$</a:t>
            </a:r>
            <a:r>
              <a:rPr lang="en-US" altLang="zh-CN" dirty="0" err="1"/>
              <a:t>pdo</a:t>
            </a:r>
            <a:r>
              <a:rPr lang="en-US" altLang="zh-CN" dirty="0"/>
              <a:t>-&gt;query($sql3);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=$res-&gt;</a:t>
            </a:r>
            <a:r>
              <a:rPr lang="en-US" altLang="zh-CN" dirty="0" err="1"/>
              <a:t>fetchall</a:t>
            </a:r>
            <a:r>
              <a:rPr lang="en-US" altLang="zh-CN" dirty="0"/>
              <a:t>(PDO::FETCH_ASSOC);</a:t>
            </a:r>
          </a:p>
          <a:p>
            <a:r>
              <a:rPr lang="en-US" altLang="zh-CN" dirty="0" err="1"/>
              <a:t>print_r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B0573C-F8E4-4137-8073-9BC5DB0082DB}"/>
              </a:ext>
            </a:extLst>
          </p:cNvPr>
          <p:cNvSpPr/>
          <p:nvPr/>
        </p:nvSpPr>
        <p:spPr>
          <a:xfrm>
            <a:off x="6186616" y="4226011"/>
            <a:ext cx="5601730" cy="15569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FETCH_BOTH:    </a:t>
            </a:r>
            <a:r>
              <a:rPr lang="zh-CN" altLang="en-US" dirty="0"/>
              <a:t>是默认的，可省，返回关联和索引。</a:t>
            </a:r>
          </a:p>
          <a:p>
            <a:r>
              <a:rPr lang="en-US" altLang="zh-CN" dirty="0"/>
              <a:t>FETCH_ASSOC:    </a:t>
            </a:r>
            <a:r>
              <a:rPr lang="zh-CN" altLang="en-US" dirty="0"/>
              <a:t>参数决定返回的只有关联数组。</a:t>
            </a:r>
          </a:p>
          <a:p>
            <a:r>
              <a:rPr lang="en-US" altLang="zh-CN" dirty="0"/>
              <a:t>PDO::FETCH_NUM: </a:t>
            </a:r>
            <a:r>
              <a:rPr lang="zh-CN" altLang="en-US" dirty="0"/>
              <a:t>返回索引数组。</a:t>
            </a:r>
          </a:p>
          <a:p>
            <a:r>
              <a:rPr lang="en-US" altLang="zh-CN" dirty="0"/>
              <a:t>PDO:::FETCH_OBJ:</a:t>
            </a:r>
            <a:r>
              <a:rPr lang="zh-CN" altLang="en-US" dirty="0"/>
              <a:t>返回由对象组成的二维数组。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9C369-5465-42C5-A160-1E79913BE897}"/>
              </a:ext>
            </a:extLst>
          </p:cNvPr>
          <p:cNvSpPr/>
          <p:nvPr/>
        </p:nvSpPr>
        <p:spPr>
          <a:xfrm>
            <a:off x="3859428" y="3890009"/>
            <a:ext cx="2327188" cy="11358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BE6D56-8796-4A22-99A8-B1FCEB76977F}"/>
              </a:ext>
            </a:extLst>
          </p:cNvPr>
          <p:cNvCxnSpPr/>
          <p:nvPr/>
        </p:nvCxnSpPr>
        <p:spPr>
          <a:xfrm>
            <a:off x="4588476" y="4127157"/>
            <a:ext cx="1507524" cy="7496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398B-A929-4C07-9407-5D9ADF72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76FCE-569C-4DDA-AFBE-8B9BC124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预处理语句包括</a:t>
            </a:r>
            <a:r>
              <a:rPr lang="en-US" altLang="zh-CN" dirty="0"/>
              <a:t>prepare()</a:t>
            </a:r>
            <a:r>
              <a:rPr lang="zh-CN" altLang="zh-CN" dirty="0"/>
              <a:t>和</a:t>
            </a:r>
            <a:r>
              <a:rPr lang="en-US" altLang="zh-CN" dirty="0"/>
              <a:t>execute()</a:t>
            </a:r>
            <a:r>
              <a:rPr lang="zh-CN" altLang="zh-CN" dirty="0"/>
              <a:t>两个方法。首先，通过</a:t>
            </a:r>
            <a:r>
              <a:rPr lang="en-US" altLang="zh-CN" dirty="0"/>
              <a:t>prepare()</a:t>
            </a:r>
            <a:r>
              <a:rPr lang="zh-CN" altLang="zh-CN" dirty="0"/>
              <a:t>方法做查询的准备工作，然后，通过</a:t>
            </a:r>
            <a:r>
              <a:rPr lang="en-US" altLang="zh-CN" dirty="0"/>
              <a:t>execute()</a:t>
            </a:r>
            <a:r>
              <a:rPr lang="zh-CN" altLang="zh-CN" dirty="0"/>
              <a:t>方法执行查询。并且还可以通过</a:t>
            </a:r>
            <a:r>
              <a:rPr lang="en-US" altLang="zh-CN" dirty="0" err="1"/>
              <a:t>bindParam</a:t>
            </a:r>
            <a:r>
              <a:rPr lang="en-US" altLang="zh-CN" dirty="0"/>
              <a:t>()</a:t>
            </a:r>
            <a:r>
              <a:rPr lang="zh-CN" altLang="zh-CN" dirty="0"/>
              <a:t>方法来绑定参数提供给</a:t>
            </a:r>
            <a:r>
              <a:rPr lang="en-US" altLang="zh-CN" dirty="0"/>
              <a:t>execute()</a:t>
            </a:r>
            <a:r>
              <a:rPr lang="zh-CN" altLang="zh-CN" dirty="0"/>
              <a:t>方法。其语法如下：</a:t>
            </a:r>
          </a:p>
          <a:p>
            <a:pPr algn="just"/>
            <a:r>
              <a:rPr lang="en-US" altLang="zh-CN" dirty="0" err="1"/>
              <a:t>PDOStatement</a:t>
            </a:r>
            <a:r>
              <a:rPr lang="en-US" altLang="zh-CN" dirty="0"/>
              <a:t> PDO::prepare ( string statement [, array </a:t>
            </a:r>
            <a:r>
              <a:rPr lang="en-US" altLang="zh-CN" dirty="0" err="1"/>
              <a:t>driver_options</a:t>
            </a:r>
            <a:r>
              <a:rPr lang="en-US" altLang="zh-CN" dirty="0"/>
              <a:t>] )</a:t>
            </a:r>
            <a:endParaRPr lang="zh-CN" altLang="zh-CN" dirty="0"/>
          </a:p>
          <a:p>
            <a:pPr algn="just"/>
            <a:r>
              <a:rPr lang="en-US" altLang="zh-CN" dirty="0"/>
              <a:t>bool </a:t>
            </a:r>
            <a:r>
              <a:rPr lang="en-US" altLang="zh-CN" dirty="0" err="1"/>
              <a:t>PDOStatement</a:t>
            </a:r>
            <a:r>
              <a:rPr lang="en-US" altLang="zh-CN" dirty="0"/>
              <a:t>::execute ( [array </a:t>
            </a:r>
            <a:r>
              <a:rPr lang="en-US" altLang="zh-CN" dirty="0" err="1"/>
              <a:t>input_parameters</a:t>
            </a:r>
            <a:r>
              <a:rPr lang="en-US" altLang="zh-CN" dirty="0"/>
              <a:t>] 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3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24E43-CDA1-42D7-B2C8-A23C55CB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预处理实现增删查改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4AF4-9465-492B-8BE0-A31617A9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、一个带有占位符的</a:t>
            </a:r>
            <a:r>
              <a:rPr lang="en-US" altLang="zh-CN" dirty="0" err="1"/>
              <a:t>sql</a:t>
            </a:r>
            <a:r>
              <a:rPr lang="zh-CN" altLang="en-US" dirty="0"/>
              <a:t>语句；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 dirty="0"/>
              <a:t>PDO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方法去执行此语句；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、执行后返回一预处理对象；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、使用预处理对象的</a:t>
            </a:r>
            <a:r>
              <a:rPr lang="en-US" altLang="zh-CN" dirty="0"/>
              <a:t>execute</a:t>
            </a:r>
            <a:r>
              <a:rPr lang="zh-CN" altLang="en-US" dirty="0"/>
              <a:t>方法传入具体的参数，用数组的方式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6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9B96-C426-4505-AB0E-79695D01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预处理实现增加数据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FD3D1-B073-4FD3-B7EF-7857B24A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插入数据</a:t>
            </a:r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= "insert into admin (</a:t>
            </a:r>
            <a:r>
              <a:rPr lang="en-US" altLang="zh-CN" sz="2400" dirty="0" err="1"/>
              <a:t>name,pwd,info</a:t>
            </a:r>
            <a:r>
              <a:rPr lang="en-US" altLang="zh-CN" sz="2400" dirty="0"/>
              <a:t>) values (?,?,?)";</a:t>
            </a:r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sta</a:t>
            </a:r>
            <a:r>
              <a:rPr lang="en-US" altLang="zh-CN" sz="2400" dirty="0"/>
              <a:t> = $</a:t>
            </a:r>
            <a:r>
              <a:rPr lang="en-US" altLang="zh-CN" sz="2400" dirty="0" err="1"/>
              <a:t>pdo</a:t>
            </a:r>
            <a:r>
              <a:rPr lang="en-US" altLang="zh-CN" sz="2400" dirty="0"/>
              <a:t>-&gt;prepare($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sta</a:t>
            </a:r>
            <a:r>
              <a:rPr lang="en-US" altLang="zh-CN" sz="2400" dirty="0"/>
              <a:t>-&gt;execute(array('sam','123456','</a:t>
            </a:r>
            <a:r>
              <a:rPr lang="zh-CN" altLang="en-US" sz="2400" dirty="0"/>
              <a:t>网站管理员</a:t>
            </a:r>
            <a:r>
              <a:rPr lang="en-US" altLang="zh-CN" sz="2400" dirty="0"/>
              <a:t>'));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035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127F-471A-495F-A996-153979EF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预处理实现删除数据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E0609-EEE1-41C1-8FE0-645F1C90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删除数据</a:t>
            </a:r>
            <a:endParaRPr lang="en-US" altLang="zh-CN" dirty="0"/>
          </a:p>
          <a:p>
            <a:r>
              <a:rPr lang="en-US" altLang="zh-CN" dirty="0"/>
              <a:t>$sql1 = "delete from admin where id = ? ";</a:t>
            </a:r>
          </a:p>
          <a:p>
            <a:r>
              <a:rPr lang="en-US" altLang="zh-CN" dirty="0"/>
              <a:t>$sta1 = $</a:t>
            </a:r>
            <a:r>
              <a:rPr lang="en-US" altLang="zh-CN" dirty="0" err="1"/>
              <a:t>pdo</a:t>
            </a:r>
            <a:r>
              <a:rPr lang="en-US" altLang="zh-CN" dirty="0"/>
              <a:t>-&gt;prepare($sql1);</a:t>
            </a:r>
          </a:p>
          <a:p>
            <a:r>
              <a:rPr lang="en-US" altLang="zh-CN" dirty="0"/>
              <a:t>$sta1-&gt;execute(array(5));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7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C6022-B8E9-4AC6-81D3-5507175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E3AF6-965A-448D-BCA3-8E770101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帐户登录的步骤与实现？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9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E2B46-1A3D-498C-95B6-510090CF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预处理实现修改数据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A45E0-27B0-4BE4-BEAF-F4C8DD00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修改数据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="update user set name=? where id = ?";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sta</a:t>
            </a:r>
            <a:r>
              <a:rPr lang="en-US" altLang="zh-CN" dirty="0"/>
              <a:t> = $</a:t>
            </a:r>
            <a:r>
              <a:rPr lang="en-US" altLang="zh-CN" dirty="0" err="1"/>
              <a:t>pdo</a:t>
            </a:r>
            <a:r>
              <a:rPr lang="en-US" altLang="zh-CN" dirty="0"/>
              <a:t>-&gt;prepare($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$res = $</a:t>
            </a:r>
            <a:r>
              <a:rPr lang="en-US" altLang="zh-CN" dirty="0" err="1"/>
              <a:t>sta</a:t>
            </a:r>
            <a:r>
              <a:rPr lang="en-US" altLang="zh-CN" dirty="0"/>
              <a:t>-&gt;execute(array("lily",4));</a:t>
            </a:r>
          </a:p>
          <a:p>
            <a:r>
              <a:rPr lang="en-US" altLang="zh-CN" dirty="0" err="1"/>
              <a:t>var_dump</a:t>
            </a:r>
            <a:r>
              <a:rPr lang="en-US" altLang="zh-CN" dirty="0"/>
              <a:t>($res);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0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E17D-8A8D-40A6-9FF6-888EB37B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pdo</a:t>
            </a:r>
            <a:r>
              <a:rPr lang="zh-CN" altLang="en-US" dirty="0"/>
              <a:t>预处理实现查询数据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3B53D-96F7-452F-81C2-BF20A558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查询数据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 = "select * from book1 ";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sta</a:t>
            </a:r>
            <a:r>
              <a:rPr lang="en-US" altLang="zh-CN" dirty="0"/>
              <a:t> = $</a:t>
            </a:r>
            <a:r>
              <a:rPr lang="en-US" altLang="zh-CN" dirty="0" err="1"/>
              <a:t>pdo</a:t>
            </a:r>
            <a:r>
              <a:rPr lang="en-US" altLang="zh-CN" dirty="0"/>
              <a:t>-&gt;prepare($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sta</a:t>
            </a:r>
            <a:r>
              <a:rPr lang="en-US" altLang="zh-CN" dirty="0"/>
              <a:t>-&gt;</a:t>
            </a:r>
            <a:r>
              <a:rPr lang="en-US" altLang="zh-CN"/>
              <a:t>execute();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 = $</a:t>
            </a:r>
            <a:r>
              <a:rPr lang="en-US" altLang="zh-CN" dirty="0" err="1"/>
              <a:t>sta</a:t>
            </a:r>
            <a:r>
              <a:rPr lang="en-US" altLang="zh-CN" dirty="0"/>
              <a:t>-&gt;fetch(PDO::FETCH_ASSOC);</a:t>
            </a:r>
          </a:p>
          <a:p>
            <a:r>
              <a:rPr lang="en-US" altLang="zh-CN" dirty="0" err="1"/>
              <a:t>print_r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8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B967B-E957-45C2-B706-677A00AA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参考：循环输出书目数据库信息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4866AC-CC4A-4DA9-81CA-09B70EB6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406536"/>
            <a:ext cx="11565924" cy="52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192D-4AD3-4FF7-B01B-52279541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fetchall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46618-8B58-4E73-B1A8-8C7AE03A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022" y="3523724"/>
            <a:ext cx="7955146" cy="228223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2E32D-EACF-4056-8B0E-C42C62F1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64" y="1384198"/>
            <a:ext cx="10099590" cy="4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B107-3DE4-4894-80E9-3EB80EFE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 PDO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0E24-C65D-4E1B-9F8D-15850692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6921"/>
            <a:ext cx="9603275" cy="345061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PDO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PDO</a:t>
            </a:r>
            <a:r>
              <a:rPr lang="zh-CN" altLang="en-US" dirty="0"/>
              <a:t>特点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PDO</a:t>
            </a:r>
            <a:r>
              <a:rPr lang="zh-CN" altLang="en-US" dirty="0"/>
              <a:t>的启用</a:t>
            </a:r>
          </a:p>
        </p:txBody>
      </p:sp>
    </p:spTree>
    <p:extLst>
      <p:ext uri="{BB962C8B-B14F-4D97-AF65-F5344CB8AC3E}">
        <p14:creationId xmlns:p14="http://schemas.microsoft.com/office/powerpoint/2010/main" val="15867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10918-A9D9-4CDA-A9C0-38D7BD9A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PDO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37D55-36A3-4390-8B0C-02CCDF3E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>
              <a:defRPr/>
            </a:pPr>
            <a:r>
              <a:rPr lang="en-US" altLang="zh-CN" dirty="0"/>
              <a:t>PDO</a:t>
            </a:r>
            <a:r>
              <a:rPr lang="zh-CN" altLang="zh-CN" dirty="0"/>
              <a:t>是</a:t>
            </a:r>
            <a:r>
              <a:rPr lang="en-US" altLang="zh-CN" dirty="0"/>
              <a:t>PHP Date Object</a:t>
            </a:r>
            <a:r>
              <a:rPr lang="zh-CN" altLang="zh-CN" dirty="0"/>
              <a:t>（</a:t>
            </a:r>
            <a:r>
              <a:rPr lang="en-US" altLang="zh-CN" dirty="0"/>
              <a:t>PHP</a:t>
            </a:r>
            <a:r>
              <a:rPr lang="zh-CN" altLang="zh-CN" dirty="0"/>
              <a:t>数据对象）的简称，它是与</a:t>
            </a:r>
            <a:r>
              <a:rPr lang="en-US" altLang="zh-CN" dirty="0"/>
              <a:t>PHP 5.1</a:t>
            </a:r>
            <a:r>
              <a:rPr lang="zh-CN" altLang="zh-CN" dirty="0"/>
              <a:t>版本一起发行的，目前支持的数据库包括</a:t>
            </a:r>
            <a:r>
              <a:rPr lang="en-US" altLang="zh-CN" dirty="0"/>
              <a:t>Firebird</a:t>
            </a:r>
            <a:r>
              <a:rPr lang="zh-CN" altLang="zh-CN" dirty="0"/>
              <a:t>、</a:t>
            </a:r>
            <a:r>
              <a:rPr lang="en-US" altLang="zh-CN" dirty="0" err="1"/>
              <a:t>FreeTDS</a:t>
            </a:r>
            <a:r>
              <a:rPr lang="zh-CN" altLang="zh-CN" dirty="0"/>
              <a:t>、</a:t>
            </a:r>
            <a:r>
              <a:rPr lang="en-US" altLang="zh-CN" dirty="0" err="1"/>
              <a:t>Interbase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 MS SQL Server</a:t>
            </a:r>
            <a:r>
              <a:rPr lang="zh-CN" altLang="zh-CN" dirty="0"/>
              <a:t>、</a:t>
            </a:r>
            <a:r>
              <a:rPr lang="en-US" altLang="zh-CN" dirty="0"/>
              <a:t>ODBC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Postgre</a:t>
            </a:r>
            <a:r>
              <a:rPr lang="en-US" altLang="zh-CN" dirty="0"/>
              <a:t> SQL</a:t>
            </a:r>
            <a:r>
              <a:rPr lang="zh-CN" altLang="zh-CN" dirty="0"/>
              <a:t>、</a:t>
            </a:r>
            <a:r>
              <a:rPr lang="en-US" altLang="zh-CN" dirty="0"/>
              <a:t>SQLite</a:t>
            </a:r>
            <a:r>
              <a:rPr lang="zh-CN" altLang="zh-CN" dirty="0"/>
              <a:t>和</a:t>
            </a:r>
            <a:r>
              <a:rPr lang="en-US" altLang="zh-CN" dirty="0"/>
              <a:t>Sybase</a:t>
            </a:r>
            <a:r>
              <a:rPr lang="zh-CN" altLang="zh-CN" dirty="0"/>
              <a:t>。有了</a:t>
            </a:r>
            <a:r>
              <a:rPr lang="en-US" altLang="zh-CN" dirty="0"/>
              <a:t>PDO</a:t>
            </a:r>
            <a:r>
              <a:rPr lang="zh-CN" altLang="zh-CN" dirty="0"/>
              <a:t>，您不必再使用</a:t>
            </a:r>
            <a:r>
              <a:rPr lang="en-US" altLang="zh-CN" dirty="0" err="1"/>
              <a:t>mysql</a:t>
            </a:r>
            <a:r>
              <a:rPr lang="en-US" altLang="zh-CN" dirty="0"/>
              <a:t>_*</a:t>
            </a:r>
            <a:r>
              <a:rPr lang="zh-CN" altLang="zh-CN" dirty="0"/>
              <a:t>函数、</a:t>
            </a:r>
            <a:r>
              <a:rPr lang="en-US" altLang="zh-CN" dirty="0" err="1"/>
              <a:t>oci</a:t>
            </a:r>
            <a:r>
              <a:rPr lang="en-US" altLang="zh-CN" dirty="0"/>
              <a:t>_*</a:t>
            </a:r>
            <a:r>
              <a:rPr lang="zh-CN" altLang="zh-CN" dirty="0"/>
              <a:t>函数或者</a:t>
            </a:r>
            <a:r>
              <a:rPr lang="en-US" altLang="zh-CN" dirty="0" err="1"/>
              <a:t>mssql</a:t>
            </a:r>
            <a:r>
              <a:rPr lang="en-US" altLang="zh-CN" dirty="0"/>
              <a:t>_*</a:t>
            </a:r>
            <a:r>
              <a:rPr lang="zh-CN" altLang="zh-CN" dirty="0"/>
              <a:t>函数，也不必再为它们封装数据库操作类，只需要使用</a:t>
            </a:r>
            <a:r>
              <a:rPr lang="en-US" altLang="zh-CN" dirty="0"/>
              <a:t>PDO</a:t>
            </a:r>
            <a:r>
              <a:rPr lang="zh-CN" altLang="zh-CN" dirty="0"/>
              <a:t>接口中的方法就可以对数据库进行操作。在选择不同的数据库时，只需修改</a:t>
            </a:r>
            <a:r>
              <a:rPr lang="en-US" altLang="zh-CN" dirty="0"/>
              <a:t>PDO</a:t>
            </a:r>
            <a:r>
              <a:rPr lang="zh-CN" altLang="zh-CN" dirty="0"/>
              <a:t>的</a:t>
            </a:r>
            <a:r>
              <a:rPr lang="en-US" altLang="zh-CN" dirty="0"/>
              <a:t>DSN</a:t>
            </a:r>
            <a:r>
              <a:rPr lang="zh-CN" altLang="zh-CN" dirty="0"/>
              <a:t>（数据源名称）。</a:t>
            </a:r>
          </a:p>
          <a:p>
            <a:pPr indent="457200" algn="just">
              <a:defRPr/>
            </a:pPr>
            <a:r>
              <a:rPr lang="zh-CN" altLang="zh-CN" dirty="0"/>
              <a:t>在</a:t>
            </a:r>
            <a:r>
              <a:rPr lang="en-US" altLang="zh-CN" dirty="0"/>
              <a:t>PHP 6</a:t>
            </a:r>
            <a:r>
              <a:rPr lang="zh-CN" altLang="zh-CN" dirty="0"/>
              <a:t>中将默认使用</a:t>
            </a:r>
            <a:r>
              <a:rPr lang="en-US" altLang="zh-CN" dirty="0"/>
              <a:t>PDO</a:t>
            </a:r>
            <a:r>
              <a:rPr lang="zh-CN" altLang="zh-CN" dirty="0"/>
              <a:t>连接数据库，所有非</a:t>
            </a:r>
            <a:r>
              <a:rPr lang="en-US" altLang="zh-CN" dirty="0"/>
              <a:t>PDO</a:t>
            </a:r>
            <a:r>
              <a:rPr lang="zh-CN" altLang="zh-CN" dirty="0"/>
              <a:t>扩展将会在</a:t>
            </a:r>
            <a:r>
              <a:rPr lang="en-US" altLang="zh-CN" dirty="0"/>
              <a:t>PHP 6</a:t>
            </a:r>
            <a:r>
              <a:rPr lang="zh-CN" altLang="zh-CN" dirty="0"/>
              <a:t>中被移除。该扩展提供</a:t>
            </a:r>
            <a:r>
              <a:rPr lang="en-US" altLang="zh-CN" dirty="0"/>
              <a:t>PHP</a:t>
            </a:r>
            <a:r>
              <a:rPr lang="zh-CN" altLang="zh-CN" dirty="0"/>
              <a:t>内置类</a:t>
            </a:r>
            <a:r>
              <a:rPr lang="en-US" altLang="zh-CN" dirty="0"/>
              <a:t> PDO</a:t>
            </a:r>
            <a:r>
              <a:rPr lang="zh-CN" altLang="zh-CN" dirty="0"/>
              <a:t>来对数据库进行访问，不同数据库使用相同的方法名，解决数据库连接不统一的问题。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9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88FA9-A929-4A37-AC36-E3B62BCB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PDO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2D31C-6D25-45F8-BB7A-E6B2B6E0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zh-CN" dirty="0"/>
              <a:t>PDO </a:t>
            </a:r>
            <a:r>
              <a:rPr lang="zh-CN" altLang="zh-CN" dirty="0"/>
              <a:t>是一个“数据库访问抽象层”，作用是统一各种数据库的访问接口，与</a:t>
            </a:r>
            <a:r>
              <a:rPr lang="en-US" altLang="zh-CN" dirty="0" err="1"/>
              <a:t>mysql</a:t>
            </a:r>
            <a:r>
              <a:rPr lang="zh-CN" altLang="zh-CN" dirty="0"/>
              <a:t>和</a:t>
            </a:r>
            <a:r>
              <a:rPr lang="en-US" altLang="zh-CN" dirty="0" err="1"/>
              <a:t>mssql</a:t>
            </a:r>
            <a:r>
              <a:rPr lang="zh-CN" altLang="zh-CN" dirty="0"/>
              <a:t>函数库相比，</a:t>
            </a:r>
            <a:r>
              <a:rPr lang="en-US" altLang="zh-CN" dirty="0"/>
              <a:t>PDO</a:t>
            </a:r>
            <a:r>
              <a:rPr lang="zh-CN" altLang="zh-CN" dirty="0"/>
              <a:t>让跨数据库的使用更具有亲和力；与</a:t>
            </a:r>
            <a:r>
              <a:rPr lang="en-US" altLang="zh-CN" dirty="0"/>
              <a:t>ADODB</a:t>
            </a:r>
            <a:r>
              <a:rPr lang="zh-CN" altLang="zh-CN" dirty="0"/>
              <a:t>和</a:t>
            </a:r>
            <a:r>
              <a:rPr lang="en-US" altLang="zh-CN" dirty="0"/>
              <a:t>MDB2</a:t>
            </a:r>
            <a:r>
              <a:rPr lang="zh-CN" altLang="zh-CN" dirty="0"/>
              <a:t>相比，</a:t>
            </a:r>
            <a:r>
              <a:rPr lang="en-US" altLang="zh-CN" dirty="0"/>
              <a:t>PDO</a:t>
            </a:r>
            <a:r>
              <a:rPr lang="zh-CN" altLang="zh-CN" dirty="0"/>
              <a:t>更高效。</a:t>
            </a:r>
          </a:p>
          <a:p>
            <a:pPr algn="just"/>
            <a:r>
              <a:rPr lang="en-US" altLang="zh-CN" dirty="0"/>
              <a:t>PDO</a:t>
            </a:r>
            <a:r>
              <a:rPr lang="zh-CN" altLang="zh-CN" dirty="0"/>
              <a:t>将通过一种轻型、清晰、方便的函数，统一各种不同</a:t>
            </a:r>
            <a:r>
              <a:rPr lang="en-US" altLang="zh-CN" dirty="0"/>
              <a:t>RDBMS</a:t>
            </a:r>
            <a:r>
              <a:rPr lang="zh-CN" altLang="zh-CN" dirty="0"/>
              <a:t>库的共有特性，实现</a:t>
            </a:r>
            <a:r>
              <a:rPr lang="en-US" altLang="zh-CN" dirty="0"/>
              <a:t>PHP</a:t>
            </a:r>
            <a:r>
              <a:rPr lang="zh-CN" altLang="zh-CN" dirty="0"/>
              <a:t>脚本最大程度的抽象性和兼容性。</a:t>
            </a:r>
          </a:p>
          <a:p>
            <a:pPr algn="just"/>
            <a:r>
              <a:rPr lang="en-US" altLang="zh-CN" dirty="0"/>
              <a:t>PDO</a:t>
            </a:r>
            <a:r>
              <a:rPr lang="zh-CN" altLang="zh-CN" dirty="0"/>
              <a:t>吸取现有数据库扩展成功和失败的经验教训，利用</a:t>
            </a:r>
            <a:r>
              <a:rPr lang="en-US" altLang="zh-CN" dirty="0"/>
              <a:t> PHP 5 </a:t>
            </a:r>
            <a:r>
              <a:rPr lang="zh-CN" altLang="zh-CN" dirty="0"/>
              <a:t>的最新特性，可以轻松地与各种数据库进行交互。</a:t>
            </a:r>
            <a:r>
              <a:rPr lang="en-US" altLang="zh-CN" dirty="0"/>
              <a:t> </a:t>
            </a:r>
            <a:endParaRPr lang="zh-CN" altLang="zh-CN" dirty="0"/>
          </a:p>
          <a:p>
            <a:pPr algn="just"/>
            <a:r>
              <a:rPr lang="en-US" altLang="zh-CN" dirty="0"/>
              <a:t>PDO </a:t>
            </a:r>
            <a:r>
              <a:rPr lang="zh-CN" altLang="zh-CN" dirty="0"/>
              <a:t>扩展是模块化的，使您能够在运行时为您的数据库后端加载驱动程序，而不必重新编译或重新安装整个</a:t>
            </a:r>
            <a:r>
              <a:rPr lang="en-US" altLang="zh-CN" dirty="0"/>
              <a:t> PHP </a:t>
            </a:r>
            <a:r>
              <a:rPr lang="zh-CN" altLang="zh-CN" dirty="0"/>
              <a:t>程序。例如，</a:t>
            </a:r>
            <a:r>
              <a:rPr lang="en-US" altLang="zh-CN" dirty="0" err="1"/>
              <a:t>PDO_MySQL</a:t>
            </a:r>
            <a:r>
              <a:rPr lang="en-US" altLang="zh-CN" dirty="0"/>
              <a:t> </a:t>
            </a:r>
            <a:r>
              <a:rPr lang="zh-CN" altLang="zh-CN" dirty="0"/>
              <a:t>扩展会替代</a:t>
            </a:r>
            <a:r>
              <a:rPr lang="en-US" altLang="zh-CN" dirty="0"/>
              <a:t> PDO </a:t>
            </a:r>
            <a:r>
              <a:rPr lang="zh-CN" altLang="zh-CN" dirty="0"/>
              <a:t>扩展实现</a:t>
            </a:r>
            <a:r>
              <a:rPr lang="en-US" altLang="zh-CN" dirty="0"/>
              <a:t> MySQL </a:t>
            </a:r>
            <a:r>
              <a:rPr lang="zh-CN" altLang="zh-CN" dirty="0"/>
              <a:t>数据库</a:t>
            </a:r>
            <a:r>
              <a:rPr lang="en-US" altLang="zh-CN" dirty="0"/>
              <a:t> API</a:t>
            </a:r>
            <a:r>
              <a:rPr lang="zh-CN" altLang="zh-CN" dirty="0"/>
              <a:t>。还有一些用于</a:t>
            </a:r>
            <a:r>
              <a:rPr lang="en-US" altLang="zh-CN" dirty="0"/>
              <a:t> Oracle</a:t>
            </a:r>
            <a:r>
              <a:rPr lang="zh-CN" altLang="zh-CN" dirty="0"/>
              <a:t>、</a:t>
            </a:r>
            <a:r>
              <a:rPr lang="en-US" altLang="zh-CN" dirty="0"/>
              <a:t>PostgreSQL</a:t>
            </a:r>
            <a:r>
              <a:rPr lang="zh-CN" altLang="zh-CN" dirty="0"/>
              <a:t>、</a:t>
            </a:r>
            <a:r>
              <a:rPr lang="en-US" altLang="zh-CN" dirty="0"/>
              <a:t>ODBC </a:t>
            </a:r>
            <a:r>
              <a:rPr lang="zh-CN" altLang="zh-CN" dirty="0"/>
              <a:t>和</a:t>
            </a:r>
            <a:r>
              <a:rPr lang="en-US" altLang="zh-CN" dirty="0"/>
              <a:t> Firebird </a:t>
            </a:r>
            <a:r>
              <a:rPr lang="zh-CN" altLang="zh-CN" dirty="0"/>
              <a:t>的驱动程序，更多的驱动程序尚在开发。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16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7762A-7471-4A69-B427-796BAF57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PDO</a:t>
            </a:r>
            <a:r>
              <a:rPr lang="zh-CN" altLang="en-US" dirty="0"/>
              <a:t>的启用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AF4A9-7C3F-453B-9C4E-18CC683B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要启用</a:t>
            </a:r>
            <a:r>
              <a:rPr lang="en-US" altLang="zh-CN" dirty="0"/>
              <a:t>PDO</a:t>
            </a:r>
            <a:r>
              <a:rPr lang="zh-CN" altLang="zh-CN" dirty="0"/>
              <a:t>，首先必须加载“</a:t>
            </a:r>
            <a:r>
              <a:rPr lang="en-US" altLang="zh-CN" dirty="0"/>
              <a:t>extension=php_pdo.dll</a:t>
            </a:r>
            <a:r>
              <a:rPr lang="zh-CN" altLang="zh-CN" dirty="0"/>
              <a:t>”，如果要想其支持某个具体的数据库，那么还要加载对应的数据库选项。例如，要支持</a:t>
            </a:r>
            <a:r>
              <a:rPr lang="en-US" altLang="zh-CN" dirty="0"/>
              <a:t>MySQL</a:t>
            </a:r>
            <a:r>
              <a:rPr lang="zh-CN" altLang="zh-CN" dirty="0"/>
              <a:t>数据库，则需要加载“</a:t>
            </a:r>
            <a:r>
              <a:rPr lang="en-US" altLang="zh-CN" dirty="0"/>
              <a:t>extension=php_pdo_mysql.dll</a:t>
            </a:r>
            <a:r>
              <a:rPr lang="zh-CN" altLang="zh-CN" dirty="0"/>
              <a:t>”选项。</a:t>
            </a:r>
          </a:p>
          <a:p>
            <a:r>
              <a:rPr lang="zh-CN" altLang="en-GB" dirty="0">
                <a:latin typeface="Times New Roman" panose="02020603050405020304" pitchFamily="18" charset="0"/>
              </a:rPr>
              <a:t>在完成数据库的加载后，要保存</a:t>
            </a:r>
            <a:r>
              <a:rPr lang="en-GB" altLang="zh-CN" dirty="0">
                <a:latin typeface="Times New Roman" panose="02020603050405020304" pitchFamily="18" charset="0"/>
              </a:rPr>
              <a:t>php.ini</a:t>
            </a:r>
            <a:r>
              <a:rPr lang="zh-CN" altLang="en-GB" dirty="0">
                <a:latin typeface="Times New Roman" panose="02020603050405020304" pitchFamily="18" charset="0"/>
              </a:rPr>
              <a:t>文件，并且重新启动</a:t>
            </a:r>
            <a:r>
              <a:rPr lang="en-GB" altLang="zh-CN" dirty="0">
                <a:latin typeface="Times New Roman" panose="02020603050405020304" pitchFamily="18" charset="0"/>
              </a:rPr>
              <a:t>Apache</a:t>
            </a:r>
            <a:r>
              <a:rPr lang="zh-CN" altLang="en-GB" dirty="0">
                <a:latin typeface="Times New Roman" panose="02020603050405020304" pitchFamily="18" charset="0"/>
              </a:rPr>
              <a:t>服务器。修改才能够生效。</a:t>
            </a:r>
            <a:r>
              <a:rPr lang="en-GB" altLang="zh-CN" dirty="0">
                <a:latin typeface="Times New Roman" panose="02020603050405020304" pitchFamily="18" charset="0"/>
              </a:rPr>
              <a:t>MySQL</a:t>
            </a:r>
            <a:r>
              <a:rPr lang="zh-CN" altLang="en-GB" dirty="0">
                <a:latin typeface="Times New Roman" panose="02020603050405020304" pitchFamily="18" charset="0"/>
              </a:rPr>
              <a:t>服务器，以释放系统资源。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0A19-2CDF-4EF6-A795-7495535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PDO</a:t>
            </a:r>
            <a:r>
              <a:rPr lang="zh-CN" altLang="en-US" dirty="0"/>
              <a:t>连接数据库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F3E2E-3865-449F-A88B-DA9B38A5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9695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PDO</a:t>
            </a:r>
            <a:r>
              <a:rPr lang="zh-CN" altLang="zh-CN" dirty="0"/>
              <a:t>中，要建立与数据库的连接需要实例化</a:t>
            </a:r>
            <a:r>
              <a:rPr lang="en-US" altLang="zh-CN" dirty="0"/>
              <a:t>PDO</a:t>
            </a:r>
            <a:r>
              <a:rPr lang="zh-CN" altLang="zh-CN" dirty="0"/>
              <a:t>的构造函数，</a:t>
            </a:r>
            <a:r>
              <a:rPr lang="en-US" altLang="zh-CN" dirty="0"/>
              <a:t>PDO</a:t>
            </a:r>
            <a:r>
              <a:rPr lang="zh-CN" altLang="zh-CN" dirty="0"/>
              <a:t>构造函数的语法如下：</a:t>
            </a:r>
          </a:p>
          <a:p>
            <a:r>
              <a:rPr lang="en-US" altLang="zh-CN" dirty="0"/>
              <a:t>__construct(</a:t>
            </a:r>
            <a:r>
              <a:rPr lang="en-US" altLang="zh-CN" dirty="0" err="1"/>
              <a:t>string$dsn</a:t>
            </a:r>
            <a:r>
              <a:rPr lang="en-US" altLang="zh-CN" dirty="0"/>
              <a:t>[,</a:t>
            </a:r>
            <a:r>
              <a:rPr lang="en-US" altLang="zh-CN" dirty="0" err="1"/>
              <a:t>string$username</a:t>
            </a:r>
            <a:r>
              <a:rPr lang="en-US" altLang="zh-CN" dirty="0"/>
              <a:t>[,</a:t>
            </a:r>
            <a:r>
              <a:rPr lang="en-US" altLang="zh-CN" dirty="0" err="1"/>
              <a:t>string$password</a:t>
            </a:r>
            <a:r>
              <a:rPr lang="en-US" altLang="zh-CN" dirty="0"/>
              <a:t>[,</a:t>
            </a:r>
            <a:r>
              <a:rPr lang="en-US" altLang="zh-CN" dirty="0" err="1"/>
              <a:t>array$driver_options</a:t>
            </a:r>
            <a:r>
              <a:rPr lang="en-US" altLang="zh-CN" dirty="0"/>
              <a:t>]]])</a:t>
            </a:r>
            <a:endParaRPr lang="zh-CN" altLang="zh-CN" dirty="0"/>
          </a:p>
          <a:p>
            <a:pPr algn="just"/>
            <a:r>
              <a:rPr lang="zh-CN" altLang="zh-CN" dirty="0"/>
              <a:t>构造函数的参数说明如下：</a:t>
            </a:r>
          </a:p>
          <a:p>
            <a:pPr algn="just"/>
            <a:r>
              <a:rPr lang="en-US" altLang="zh-CN" dirty="0" err="1"/>
              <a:t>dsn</a:t>
            </a:r>
            <a:r>
              <a:rPr lang="zh-CN" altLang="zh-CN" dirty="0"/>
              <a:t>：数据源名，包括主机名端口号和数据库名称。</a:t>
            </a:r>
          </a:p>
          <a:p>
            <a:pPr algn="just"/>
            <a:r>
              <a:rPr lang="en-US" altLang="zh-CN" dirty="0"/>
              <a:t>username</a:t>
            </a:r>
            <a:r>
              <a:rPr lang="zh-CN" altLang="zh-CN" dirty="0"/>
              <a:t>：连接数据库的用户名。</a:t>
            </a:r>
          </a:p>
          <a:p>
            <a:pPr algn="just"/>
            <a:r>
              <a:rPr lang="en-US" altLang="zh-CN" dirty="0"/>
              <a:t>password</a:t>
            </a:r>
            <a:r>
              <a:rPr lang="zh-CN" altLang="zh-CN" dirty="0"/>
              <a:t>：连接数据库的密码。</a:t>
            </a:r>
          </a:p>
          <a:p>
            <a:pPr algn="just"/>
            <a:r>
              <a:rPr lang="en-US" altLang="zh-CN" dirty="0" err="1"/>
              <a:t>driver_options</a:t>
            </a:r>
            <a:r>
              <a:rPr lang="zh-CN" altLang="zh-CN" dirty="0"/>
              <a:t>：连接数据库的其他选项。</a:t>
            </a:r>
          </a:p>
          <a:p>
            <a:pPr algn="just"/>
            <a:r>
              <a:rPr lang="zh-CN" altLang="zh-CN" dirty="0"/>
              <a:t>通过</a:t>
            </a:r>
            <a:r>
              <a:rPr lang="en-US" altLang="zh-CN" dirty="0"/>
              <a:t>PDO</a:t>
            </a:r>
            <a:r>
              <a:rPr lang="zh-CN" altLang="zh-CN" dirty="0"/>
              <a:t>连接</a:t>
            </a:r>
            <a:r>
              <a:rPr lang="en-US" altLang="zh-CN" dirty="0"/>
              <a:t>MySQL</a:t>
            </a:r>
            <a:r>
              <a:rPr lang="zh-CN" altLang="zh-CN" dirty="0"/>
              <a:t>数据库的代码如下：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8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3610-1C8B-4138-82E0-6EF67C0C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DSN</a:t>
            </a:r>
            <a:r>
              <a:rPr lang="zh-CN" altLang="en-US" dirty="0"/>
              <a:t>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F582E-B5AA-4F8D-9808-2AF0A285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432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/>
              <a:t>DSN</a:t>
            </a:r>
            <a:r>
              <a:rPr lang="zh-CN" altLang="zh-CN" dirty="0"/>
              <a:t>是</a:t>
            </a:r>
            <a:r>
              <a:rPr lang="en-US" altLang="zh-CN" dirty="0"/>
              <a:t>Data Source Name</a:t>
            </a:r>
            <a:r>
              <a:rPr lang="zh-CN" altLang="zh-CN" dirty="0"/>
              <a:t>（数据源名称）的首字母缩写。</a:t>
            </a:r>
            <a:r>
              <a:rPr lang="en-US" altLang="zh-CN" dirty="0"/>
              <a:t>DSN</a:t>
            </a:r>
            <a:r>
              <a:rPr lang="zh-CN" altLang="zh-CN" dirty="0"/>
              <a:t>提供连接数据库需要的信息。</a:t>
            </a:r>
            <a:r>
              <a:rPr lang="en-US" altLang="zh-CN" dirty="0"/>
              <a:t>PDO</a:t>
            </a:r>
            <a:r>
              <a:rPr lang="zh-CN" altLang="zh-CN" dirty="0"/>
              <a:t>的</a:t>
            </a:r>
            <a:r>
              <a:rPr lang="en-US" altLang="zh-CN" dirty="0"/>
              <a:t>DSN</a:t>
            </a:r>
            <a:r>
              <a:rPr lang="zh-CN" altLang="zh-CN" dirty="0"/>
              <a:t>包括</a:t>
            </a:r>
            <a:r>
              <a:rPr lang="en-US" altLang="zh-CN" dirty="0"/>
              <a:t>3</a:t>
            </a:r>
            <a:r>
              <a:rPr lang="zh-CN" altLang="zh-CN" dirty="0"/>
              <a:t>部分：</a:t>
            </a:r>
            <a:r>
              <a:rPr lang="en-US" altLang="zh-CN" dirty="0"/>
              <a:t>PDO</a:t>
            </a:r>
            <a:r>
              <a:rPr lang="zh-CN" altLang="zh-CN" dirty="0"/>
              <a:t>驱动名称（例如：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 err="1"/>
              <a:t>sqlite</a:t>
            </a:r>
            <a:r>
              <a:rPr lang="zh-CN" altLang="zh-CN" dirty="0"/>
              <a:t>或者</a:t>
            </a:r>
            <a:r>
              <a:rPr lang="en-US" altLang="zh-CN" dirty="0" err="1"/>
              <a:t>pgsql</a:t>
            </a:r>
            <a:r>
              <a:rPr lang="zh-CN" altLang="zh-CN" dirty="0"/>
              <a:t>）；冒号和驱动特定的语法。每种数据库都有其特定的驱动语法。</a:t>
            </a:r>
          </a:p>
          <a:p>
            <a:pPr algn="just"/>
            <a:r>
              <a:rPr lang="zh-CN" altLang="zh-CN" dirty="0"/>
              <a:t>在使用不同的数据库时，必须明确数据库服务器是完全独立于</a:t>
            </a:r>
            <a:r>
              <a:rPr lang="en-US" altLang="zh-CN" dirty="0"/>
              <a:t>PHP</a:t>
            </a:r>
            <a:r>
              <a:rPr lang="zh-CN" altLang="zh-CN" dirty="0"/>
              <a:t>的是实体。虽然笔者在讲解本书的内容时，数据库服务器和</a:t>
            </a:r>
            <a:r>
              <a:rPr lang="en-US" altLang="zh-CN" dirty="0"/>
              <a:t>Web</a:t>
            </a:r>
            <a:r>
              <a:rPr lang="zh-CN" altLang="zh-CN" dirty="0"/>
              <a:t>服务器是在同一台计算机上，但是实际的情况可能不是如此。数据库服务器可能与</a:t>
            </a:r>
            <a:r>
              <a:rPr lang="en-US" altLang="zh-CN" dirty="0"/>
              <a:t>Web</a:t>
            </a:r>
            <a:r>
              <a:rPr lang="zh-CN" altLang="zh-CN" dirty="0"/>
              <a:t>服务器不是在同一台计算机上，此时要通过</a:t>
            </a:r>
            <a:r>
              <a:rPr lang="en-US" altLang="zh-CN" dirty="0"/>
              <a:t>PDO</a:t>
            </a:r>
            <a:r>
              <a:rPr lang="zh-CN" altLang="zh-CN" dirty="0"/>
              <a:t>连接数据库时，就需要修改</a:t>
            </a:r>
            <a:r>
              <a:rPr lang="en-US" altLang="zh-CN" dirty="0"/>
              <a:t>DSN</a:t>
            </a:r>
            <a:r>
              <a:rPr lang="zh-CN" altLang="zh-CN" dirty="0"/>
              <a:t>中的主机名称。</a:t>
            </a:r>
          </a:p>
          <a:p>
            <a:pPr algn="just"/>
            <a:r>
              <a:rPr lang="zh-CN" altLang="zh-CN" dirty="0"/>
              <a:t>由于数据库服务器只在特定的端口上监听连接请求。每种数据库服务器具有一个默认的端口号（</a:t>
            </a:r>
            <a:r>
              <a:rPr lang="en-US" altLang="zh-CN" dirty="0"/>
              <a:t>MySQL</a:t>
            </a:r>
            <a:r>
              <a:rPr lang="zh-CN" altLang="zh-CN" dirty="0"/>
              <a:t>是</a:t>
            </a:r>
            <a:r>
              <a:rPr lang="en-US" altLang="zh-CN" dirty="0"/>
              <a:t>3306</a:t>
            </a:r>
            <a:r>
              <a:rPr lang="zh-CN" altLang="zh-CN" dirty="0"/>
              <a:t>），但是数据库管理员可以对端口号进行修改，因此有可能</a:t>
            </a:r>
            <a:r>
              <a:rPr lang="en-US" altLang="zh-CN" dirty="0"/>
              <a:t>PHP</a:t>
            </a:r>
            <a:r>
              <a:rPr lang="zh-CN" altLang="zh-CN" dirty="0"/>
              <a:t>找不到数据库的端口，此时就可以在</a:t>
            </a:r>
            <a:r>
              <a:rPr lang="en-US" altLang="zh-CN" dirty="0"/>
              <a:t>DSN</a:t>
            </a:r>
            <a:r>
              <a:rPr lang="zh-CN" altLang="zh-CN" dirty="0"/>
              <a:t>中包含端口号。</a:t>
            </a:r>
          </a:p>
          <a:p>
            <a:pPr algn="just"/>
            <a:r>
              <a:rPr lang="zh-CN" altLang="zh-CN" dirty="0"/>
              <a:t>另外由于一个数据库服务器中可能拥有多个数据库，所以在通过</a:t>
            </a:r>
            <a:r>
              <a:rPr lang="en-US" altLang="zh-CN" dirty="0"/>
              <a:t>DSN</a:t>
            </a:r>
            <a:r>
              <a:rPr lang="zh-CN" altLang="zh-CN" dirty="0"/>
              <a:t>连接数据库时，通常都包括数据库名称，这样可以确保连接的是您想要的数据库，而不是其他人的数据库。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2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A23D-0C36-4F7C-A22B-92481869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PDO</a:t>
            </a:r>
            <a:r>
              <a:rPr lang="zh-CN" altLang="en-US" dirty="0"/>
              <a:t>连接数据库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FBFD6-378C-4E7F-AE96-40AA190B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1929954"/>
            <a:ext cx="10239056" cy="8132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5B9F34-6A8C-4E60-A51C-9A456341EB4A}"/>
              </a:ext>
            </a:extLst>
          </p:cNvPr>
          <p:cNvSpPr/>
          <p:nvPr/>
        </p:nvSpPr>
        <p:spPr>
          <a:xfrm>
            <a:off x="3369276" y="2438400"/>
            <a:ext cx="4654378" cy="381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20D1E-3C95-4A8E-9443-1086654236CD}"/>
              </a:ext>
            </a:extLst>
          </p:cNvPr>
          <p:cNvSpPr/>
          <p:nvPr/>
        </p:nvSpPr>
        <p:spPr>
          <a:xfrm>
            <a:off x="8200768" y="2434040"/>
            <a:ext cx="778475" cy="381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FE5288-66F1-4E76-8A35-5C1470A20F70}"/>
              </a:ext>
            </a:extLst>
          </p:cNvPr>
          <p:cNvSpPr/>
          <p:nvPr/>
        </p:nvSpPr>
        <p:spPr>
          <a:xfrm>
            <a:off x="9156357" y="2434040"/>
            <a:ext cx="1099427" cy="381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EF7DB7-B62E-4064-9ECC-05BB5870B367}"/>
              </a:ext>
            </a:extLst>
          </p:cNvPr>
          <p:cNvCxnSpPr>
            <a:stCxn id="5" idx="2"/>
          </p:cNvCxnSpPr>
          <p:nvPr/>
        </p:nvCxnSpPr>
        <p:spPr>
          <a:xfrm>
            <a:off x="5696465" y="2819400"/>
            <a:ext cx="0" cy="116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6D34B0-910D-47CC-9FDB-AD38D82464F5}"/>
              </a:ext>
            </a:extLst>
          </p:cNvPr>
          <p:cNvCxnSpPr/>
          <p:nvPr/>
        </p:nvCxnSpPr>
        <p:spPr>
          <a:xfrm>
            <a:off x="8590005" y="2815040"/>
            <a:ext cx="0" cy="116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131F00-CA78-4311-B8ED-B54CFE52FAA5}"/>
              </a:ext>
            </a:extLst>
          </p:cNvPr>
          <p:cNvCxnSpPr>
            <a:cxnSpLocks/>
          </p:cNvCxnSpPr>
          <p:nvPr/>
        </p:nvCxnSpPr>
        <p:spPr>
          <a:xfrm>
            <a:off x="9722546" y="2815040"/>
            <a:ext cx="0" cy="224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33E2E06-2A35-424D-BA88-15BDBCD6EDB3}"/>
              </a:ext>
            </a:extLst>
          </p:cNvPr>
          <p:cNvSpPr/>
          <p:nvPr/>
        </p:nvSpPr>
        <p:spPr>
          <a:xfrm>
            <a:off x="4069489" y="4038601"/>
            <a:ext cx="3278657" cy="81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dsn</a:t>
            </a:r>
            <a:r>
              <a:rPr lang="en-US" altLang="zh-CN" dirty="0"/>
              <a:t>:</a:t>
            </a:r>
            <a:r>
              <a:rPr lang="zh-CN" altLang="en-US" dirty="0"/>
              <a:t>数据源名，包括主机名端口号和数据库名称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1EF3C1A-8466-4E64-AC10-828A62C779DA}"/>
              </a:ext>
            </a:extLst>
          </p:cNvPr>
          <p:cNvSpPr/>
          <p:nvPr/>
        </p:nvSpPr>
        <p:spPr>
          <a:xfrm>
            <a:off x="7908328" y="4038601"/>
            <a:ext cx="1664035" cy="76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连接数据库的用户名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62FF27-9E11-4AF1-9589-7424D59DB7A8}"/>
              </a:ext>
            </a:extLst>
          </p:cNvPr>
          <p:cNvSpPr/>
          <p:nvPr/>
        </p:nvSpPr>
        <p:spPr>
          <a:xfrm>
            <a:off x="8905099" y="5072450"/>
            <a:ext cx="1664035" cy="76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连接数据库的</a:t>
            </a:r>
            <a:r>
              <a:rPr lang="zh-CN" altLang="en-US" dirty="0"/>
              <a:t>密码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5CAE6D-98FC-408F-9371-5D5229636022}"/>
              </a:ext>
            </a:extLst>
          </p:cNvPr>
          <p:cNvSpPr txBox="1"/>
          <p:nvPr/>
        </p:nvSpPr>
        <p:spPr>
          <a:xfrm>
            <a:off x="759942" y="3192162"/>
            <a:ext cx="287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PDO</a:t>
            </a:r>
            <a:r>
              <a:rPr lang="zh-CN" altLang="en-US" dirty="0"/>
              <a:t>连接数据库的实现，</a:t>
            </a:r>
            <a:endParaRPr lang="en-US" altLang="zh-CN" dirty="0"/>
          </a:p>
          <a:p>
            <a:r>
              <a:rPr lang="zh-CN" altLang="en-US" dirty="0"/>
              <a:t>注意格式。</a:t>
            </a:r>
          </a:p>
        </p:txBody>
      </p:sp>
    </p:spTree>
    <p:extLst>
      <p:ext uri="{BB962C8B-B14F-4D97-AF65-F5344CB8AC3E}">
        <p14:creationId xmlns:p14="http://schemas.microsoft.com/office/powerpoint/2010/main" val="345067664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</TotalTime>
  <Words>1694</Words>
  <Application>Microsoft Office PowerPoint</Application>
  <PresentationFormat>宽屏</PresentationFormat>
  <Paragraphs>116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Gill Sans MT</vt:lpstr>
      <vt:lpstr>Lucida Sans Unicode</vt:lpstr>
      <vt:lpstr>Times New Roman</vt:lpstr>
      <vt:lpstr>画廊</vt:lpstr>
      <vt:lpstr>第15章  PDO数据库抽象层</vt:lpstr>
      <vt:lpstr>请回顾</vt:lpstr>
      <vt:lpstr>一、 PDO概述</vt:lpstr>
      <vt:lpstr>1、PDO概述</vt:lpstr>
      <vt:lpstr>2、PDO特点</vt:lpstr>
      <vt:lpstr>3、 PDO的启用</vt:lpstr>
      <vt:lpstr>二、PDO连接数据库 </vt:lpstr>
      <vt:lpstr>二、DSN详解</vt:lpstr>
      <vt:lpstr>二、PDO连接数据库</vt:lpstr>
      <vt:lpstr>二、PDO连接数据库</vt:lpstr>
      <vt:lpstr>三、PDO中执行SQL语句 </vt:lpstr>
      <vt:lpstr>三、PDO实现数据的增删查改</vt:lpstr>
      <vt:lpstr>三、PDO实现数据的增删查改</vt:lpstr>
      <vt:lpstr>三、PDO实现数据的增删查改</vt:lpstr>
      <vt:lpstr>三、PDO实现数据的增删查改</vt:lpstr>
      <vt:lpstr>四、pdo预处理</vt:lpstr>
      <vt:lpstr>四、pdo预处理实现增删查改</vt:lpstr>
      <vt:lpstr>四、pdo预处理实现增加数据</vt:lpstr>
      <vt:lpstr>四、pdo预处理实现删除数据</vt:lpstr>
      <vt:lpstr>四、pdo预处理实现修改数据</vt:lpstr>
      <vt:lpstr>四、pdo预处理实现查询数据</vt:lpstr>
      <vt:lpstr>参考：循环输出书目数据库信息</vt:lpstr>
      <vt:lpstr>fetchall方法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PDO数据库抽象层</dc:title>
  <dc:creator>A</dc:creator>
  <cp:lastModifiedBy>A</cp:lastModifiedBy>
  <cp:revision>19</cp:revision>
  <dcterms:created xsi:type="dcterms:W3CDTF">2020-05-11T23:39:43Z</dcterms:created>
  <dcterms:modified xsi:type="dcterms:W3CDTF">2020-05-14T01:19:13Z</dcterms:modified>
</cp:coreProperties>
</file>