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40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927D-EE15-465C-AC3D-075DBF1EB84B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2A2E-2FCA-468E-B5EC-1C4C3C00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2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927D-EE15-465C-AC3D-075DBF1EB84B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2A2E-2FCA-468E-B5EC-1C4C3C00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6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927D-EE15-465C-AC3D-075DBF1EB84B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2A2E-2FCA-468E-B5EC-1C4C3C00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3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927D-EE15-465C-AC3D-075DBF1EB84B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2A2E-2FCA-468E-B5EC-1C4C3C00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7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927D-EE15-465C-AC3D-075DBF1EB84B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2A2E-2FCA-468E-B5EC-1C4C3C00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927D-EE15-465C-AC3D-075DBF1EB84B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2A2E-2FCA-468E-B5EC-1C4C3C00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8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927D-EE15-465C-AC3D-075DBF1EB84B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2A2E-2FCA-468E-B5EC-1C4C3C00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1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927D-EE15-465C-AC3D-075DBF1EB84B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2A2E-2FCA-468E-B5EC-1C4C3C00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4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927D-EE15-465C-AC3D-075DBF1EB84B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2A2E-2FCA-468E-B5EC-1C4C3C00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7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927D-EE15-465C-AC3D-075DBF1EB84B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2A2E-2FCA-468E-B5EC-1C4C3C00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6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927D-EE15-465C-AC3D-075DBF1EB84B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2A2E-2FCA-468E-B5EC-1C4C3C00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3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0927D-EE15-465C-AC3D-075DBF1EB84B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92A2E-2FCA-468E-B5EC-1C4C3C00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056" y="1194844"/>
            <a:ext cx="8545286" cy="56292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3" y="99057"/>
            <a:ext cx="5617029" cy="25768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9743" y="2748658"/>
            <a:ext cx="35071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NOTE</a:t>
            </a:r>
            <a:r>
              <a:rPr lang="en-US" sz="2000" dirty="0" smtClean="0">
                <a:solidFill>
                  <a:srgbClr val="FF0000"/>
                </a:solidFill>
              </a:rPr>
              <a:t>: the above view is looking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down on the RF24 from the top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with pins pointing away.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6886" y="382756"/>
            <a:ext cx="272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Connect to 3.3 V!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>
            <a:endCxn id="7" idx="1"/>
          </p:cNvCxnSpPr>
          <p:nvPr/>
        </p:nvCxnSpPr>
        <p:spPr>
          <a:xfrm flipV="1">
            <a:off x="5736772" y="644366"/>
            <a:ext cx="3701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32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Richards</dc:creator>
  <cp:lastModifiedBy>Chris Richards</cp:lastModifiedBy>
  <cp:revision>4</cp:revision>
  <dcterms:created xsi:type="dcterms:W3CDTF">2017-11-06T15:12:30Z</dcterms:created>
  <dcterms:modified xsi:type="dcterms:W3CDTF">2017-11-06T15:35:50Z</dcterms:modified>
</cp:coreProperties>
</file>