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DC566-932A-7044-BA2C-849943CF9E3B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3C28-212C-1640-AFDE-F1D7B103F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AB3A824-1A51-4B26-AD58-A6D8E14F6C04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5059C3-6A89-4494-99FF-5A4D6FFD50EB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ctcomplabs/riscv-llvm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cap="none" dirty="0" err="1" smtClean="0">
                <a:latin typeface="Times New Roman" charset="0"/>
                <a:ea typeface="Times New Roman" charset="0"/>
                <a:cs typeface="Times New Roman" charset="0"/>
              </a:rPr>
              <a:t>xBGAS</a:t>
            </a:r>
            <a:r>
              <a:rPr lang="zh-CN" altLang="en-US" sz="6600" cap="none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cap="none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CN" cap="none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6000" cap="none" dirty="0" smtClean="0">
                <a:latin typeface="Times New Roman" charset="0"/>
                <a:ea typeface="Times New Roman" charset="0"/>
                <a:cs typeface="Times New Roman" charset="0"/>
              </a:rPr>
              <a:t>Group</a:t>
            </a:r>
            <a:r>
              <a:rPr lang="zh-CN" altLang="en-US" sz="6000" cap="none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cap="none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6000" cap="none" dirty="0" smtClean="0">
                <a:latin typeface="Times New Roman" charset="0"/>
                <a:ea typeface="Times New Roman" charset="0"/>
                <a:cs typeface="Times New Roman" charset="0"/>
              </a:rPr>
              <a:t>eeting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Xi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</a:p>
          <a:p>
            <a:r>
              <a:rPr lang="en-US" altLang="zh-CN" smtClean="0"/>
              <a:t>11.14.2017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Complete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xBGAS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instructions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registers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LLVM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backend.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Write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bench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llvm</a:t>
            </a:r>
            <a:r>
              <a:rPr lang="en-US" altLang="zh-CN" sz="2400" dirty="0" smtClean="0"/>
              <a:t>-lit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llvm</a:t>
            </a:r>
            <a:r>
              <a:rPr lang="en-US" altLang="zh-CN" sz="2400" dirty="0" smtClean="0"/>
              <a:t>-mc,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FileCheck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he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xBGAS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bench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well,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our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xBGAS</a:t>
            </a:r>
            <a:r>
              <a:rPr lang="en-US" altLang="zh-CN" sz="2400" dirty="0" smtClean="0"/>
              <a:t>-LLVM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repo:</a:t>
            </a:r>
            <a:r>
              <a:rPr lang="zh-CN" altLang="en-US" sz="2400" dirty="0" smtClean="0"/>
              <a:t> 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github.com/tactcomplabs/riscv-llvm.git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865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ork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Diving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RISCV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spike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simulator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provide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support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binary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containing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xBGAS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extended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instructions.</a:t>
            </a:r>
          </a:p>
          <a:p>
            <a:endParaRPr lang="en-US" sz="2800" dirty="0" smtClean="0"/>
          </a:p>
          <a:p>
            <a:r>
              <a:rPr lang="en-US" altLang="zh-CN" sz="2800" dirty="0" smtClean="0"/>
              <a:t>Setup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memory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addressing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plan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RV128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extensions.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08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xBGAS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Addressing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Upper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64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bit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=&gt;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Object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ID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Locate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node/server</a:t>
            </a:r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local.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Otherwise,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endParaRPr lang="en-US" altLang="zh-CN" dirty="0"/>
          </a:p>
          <a:p>
            <a:pPr lvl="1"/>
            <a:endParaRPr lang="en-US" altLang="zh-CN" sz="2000" dirty="0" smtClean="0"/>
          </a:p>
          <a:p>
            <a:r>
              <a:rPr lang="en-US" altLang="zh-CN" sz="2000" b="1" dirty="0" smtClean="0"/>
              <a:t>Lower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64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bit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=&gt;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Address</a:t>
            </a:r>
            <a:r>
              <a:rPr lang="zh-CN" altLang="en-US" sz="2000" b="1" dirty="0" smtClean="0"/>
              <a:t> </a:t>
            </a:r>
            <a:r>
              <a:rPr lang="en-US" altLang="zh-CN" sz="2000" b="1" dirty="0"/>
              <a:t>o</a:t>
            </a:r>
            <a:r>
              <a:rPr lang="en-US" altLang="zh-CN" sz="2000" b="1" dirty="0" smtClean="0"/>
              <a:t>ffset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the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object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onventional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Object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Look-aside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Buffer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(OLB)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store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upper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bits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address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mapping.</a:t>
            </a:r>
          </a:p>
          <a:p>
            <a:pPr lvl="1"/>
            <a:r>
              <a:rPr lang="en-US" altLang="zh-CN" dirty="0" smtClean="0"/>
              <a:t>Quickly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nodes.</a:t>
            </a:r>
          </a:p>
        </p:txBody>
      </p:sp>
    </p:spTree>
    <p:extLst>
      <p:ext uri="{BB962C8B-B14F-4D97-AF65-F5344CB8AC3E}">
        <p14:creationId xmlns:p14="http://schemas.microsoft.com/office/powerpoint/2010/main" val="137317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4" y="1883391"/>
            <a:ext cx="10238096" cy="4151649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Page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lock/pinning</a:t>
            </a:r>
          </a:p>
          <a:p>
            <a:pPr lvl="1"/>
            <a:r>
              <a:rPr lang="en-US" altLang="zh-CN" sz="2200" dirty="0" smtClean="0"/>
              <a:t>Prevent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page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replacement.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Polling</a:t>
            </a:r>
          </a:p>
          <a:p>
            <a:pPr lvl="1"/>
            <a:r>
              <a:rPr lang="en-US" altLang="zh-CN" sz="2000" dirty="0" smtClean="0"/>
              <a:t>One-sided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Communications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(related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Issue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1).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Memory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allocations</a:t>
            </a:r>
          </a:p>
          <a:p>
            <a:pPr lvl="1"/>
            <a:r>
              <a:rPr lang="en-US" altLang="zh-CN" sz="2200" dirty="0" smtClean="0"/>
              <a:t>Static/Dynamic</a:t>
            </a:r>
            <a:r>
              <a:rPr lang="en-US" altLang="zh-CN" sz="2200" dirty="0" smtClean="0">
                <a:latin typeface="Times" charset="0"/>
                <a:ea typeface="Times" charset="0"/>
                <a:cs typeface="Times" charset="0"/>
              </a:rPr>
              <a:t>?</a:t>
            </a:r>
            <a:endParaRPr lang="en-US" altLang="zh-CN" sz="2200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coherency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1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258</TotalTime>
  <Words>184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Century Gothic</vt:lpstr>
      <vt:lpstr>Garamond</vt:lpstr>
      <vt:lpstr>Times</vt:lpstr>
      <vt:lpstr>Times New Roman</vt:lpstr>
      <vt:lpstr>宋体</vt:lpstr>
      <vt:lpstr>Savon</vt:lpstr>
      <vt:lpstr>xBGAS  Group Meeting</vt:lpstr>
      <vt:lpstr>Updates:</vt:lpstr>
      <vt:lpstr>Current Work </vt:lpstr>
      <vt:lpstr>xBGAS Addressing Model </vt:lpstr>
      <vt:lpstr>Discussions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xBGAS  Group Meeting</dc:title>
  <dc:creator>Wang, Xi</dc:creator>
  <cp:lastModifiedBy>Wang, Xi</cp:lastModifiedBy>
  <cp:revision>116</cp:revision>
  <dcterms:created xsi:type="dcterms:W3CDTF">2017-10-19T19:04:56Z</dcterms:created>
  <dcterms:modified xsi:type="dcterms:W3CDTF">2017-11-14T21:28:47Z</dcterms:modified>
</cp:coreProperties>
</file>