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9" r:id="rId4"/>
    <p:sldId id="267" r:id="rId5"/>
    <p:sldId id="268" r:id="rId6"/>
    <p:sldId id="257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C566-932A-7044-BA2C-849943CF9E3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3C28-212C-1640-AFDE-F1D7B10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scl.cs.ttu.edu/gitlab/xiwang/xbgas-llvm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cap="none" dirty="0" err="1" smtClean="0">
                <a:latin typeface="Times New Roman" charset="0"/>
                <a:ea typeface="Times New Roman" charset="0"/>
                <a:cs typeface="Times New Roman" charset="0"/>
              </a:rPr>
              <a:t>xBGAS</a:t>
            </a:r>
            <a:r>
              <a:rPr lang="zh-CN" altLang="en-US" sz="6600" cap="none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6000" cap="none" dirty="0" smtClean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lang="zh-CN" altLang="en-US" sz="6000" cap="none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cap="none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6000" cap="none" dirty="0" smtClean="0">
                <a:latin typeface="Times New Roman" charset="0"/>
                <a:ea typeface="Times New Roman" charset="0"/>
                <a:cs typeface="Times New Roman" charset="0"/>
              </a:rPr>
              <a:t>eeting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Xi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</a:p>
          <a:p>
            <a:r>
              <a:rPr lang="en-US" altLang="zh-CN" smtClean="0"/>
              <a:t>11.02.2017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5122"/>
            <a:ext cx="9485376" cy="6288611"/>
          </a:xfrm>
        </p:spPr>
      </p:pic>
    </p:spTree>
    <p:extLst>
      <p:ext uri="{BB962C8B-B14F-4D97-AF65-F5344CB8AC3E}">
        <p14:creationId xmlns:p14="http://schemas.microsoft.com/office/powerpoint/2010/main" val="5256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Create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extended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RISCV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LLVM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compiler.</a:t>
            </a:r>
          </a:p>
          <a:p>
            <a:r>
              <a:rPr lang="en-US" altLang="zh-CN" sz="2400" dirty="0" smtClean="0"/>
              <a:t>Edit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RISCVAsmParser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extended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registers</a:t>
            </a:r>
          </a:p>
          <a:p>
            <a:r>
              <a:rPr lang="en-US" altLang="zh-CN" sz="2400" dirty="0" smtClean="0"/>
              <a:t>Updates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RISCVInstrFormats.td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instruction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types.</a:t>
            </a:r>
          </a:p>
          <a:p>
            <a:r>
              <a:rPr lang="en-US" altLang="zh-CN" sz="2400" dirty="0" smtClean="0"/>
              <a:t>Update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Register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BR-&gt;ER</a:t>
            </a:r>
          </a:p>
          <a:p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target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processor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xBGAS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extionsion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RISCV.td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865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opcodes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encoding,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instruction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definition,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etc.</a:t>
            </a:r>
          </a:p>
          <a:p>
            <a:r>
              <a:rPr lang="en-US" altLang="zh-CN" sz="2800" dirty="0" smtClean="0"/>
              <a:t>Write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bench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includes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added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registers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instructions.</a:t>
            </a:r>
          </a:p>
          <a:p>
            <a:r>
              <a:rPr lang="en-US" altLang="zh-CN" sz="2800" dirty="0" smtClean="0"/>
              <a:t>Study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FileCheck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llvm</a:t>
            </a:r>
            <a:r>
              <a:rPr lang="en-US" altLang="zh-CN" sz="2800" dirty="0" smtClean="0"/>
              <a:t>-mc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testing.</a:t>
            </a:r>
          </a:p>
          <a:p>
            <a:r>
              <a:rPr lang="en-US" altLang="zh-CN" sz="2800" dirty="0" smtClean="0"/>
              <a:t>Study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b</a:t>
            </a:r>
            <a:r>
              <a:rPr lang="en-US" altLang="zh-CN" sz="2800" dirty="0" smtClean="0"/>
              <a:t>uild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llvm</a:t>
            </a:r>
            <a:r>
              <a:rPr lang="en-US" altLang="zh-CN" sz="2800" dirty="0" smtClean="0"/>
              <a:t>-lit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automating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tests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Now,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seems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everything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looks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alright.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upgraded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G</a:t>
            </a:r>
            <a:r>
              <a:rPr lang="en-US" altLang="zh-CN" sz="2400" dirty="0" err="1" smtClean="0"/>
              <a:t>ithub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extended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LLVM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compiler.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So,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temporarily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server:</a:t>
            </a:r>
            <a:r>
              <a:rPr lang="zh-CN" altLang="en-US" sz="2400" dirty="0" smtClean="0"/>
              <a:t> </a:t>
            </a: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discl.cs.ttu.edu/gitlab/xiwang/xbgas-llvm.git</a:t>
            </a:r>
            <a:endParaRPr lang="en-US" altLang="zh-CN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RISCV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8" y="1679385"/>
            <a:ext cx="8611748" cy="4953000"/>
          </a:xfrm>
        </p:spPr>
      </p:pic>
    </p:spTree>
    <p:extLst>
      <p:ext uri="{BB962C8B-B14F-4D97-AF65-F5344CB8AC3E}">
        <p14:creationId xmlns:p14="http://schemas.microsoft.com/office/powerpoint/2010/main" val="86139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file: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valid-</a:t>
            </a:r>
            <a:r>
              <a:rPr lang="en-US" altLang="zh-CN" sz="2400" b="1" dirty="0" err="1" smtClean="0"/>
              <a:t>xBGAS.s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in: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/</a:t>
            </a:r>
            <a:r>
              <a:rPr lang="en-US" sz="2400" b="1" dirty="0" err="1" smtClean="0"/>
              <a:t>riscv-llvm</a:t>
            </a:r>
            <a:r>
              <a:rPr lang="en-US" sz="2400" b="1" dirty="0" smtClean="0"/>
              <a:t>/test/MC/RISCV/EXT-X</a:t>
            </a:r>
            <a:endParaRPr lang="en-US" sz="2400" b="1" dirty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Demo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67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7856"/>
            <a:ext cx="10058400" cy="4247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Times" charset="0"/>
                <a:ea typeface="Times" charset="0"/>
                <a:cs typeface="Times" charset="0"/>
              </a:rPr>
              <a:t>RDMA</a:t>
            </a:r>
            <a:r>
              <a:rPr lang="zh-CN" altLang="en-US" sz="28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800" b="1" dirty="0" smtClean="0"/>
              <a:t>Advantages</a:t>
            </a:r>
          </a:p>
          <a:p>
            <a:r>
              <a:rPr lang="en-US" sz="2800" dirty="0" smtClean="0"/>
              <a:t>Zero-copy </a:t>
            </a:r>
            <a:r>
              <a:rPr lang="en-US" sz="2800" dirty="0"/>
              <a:t>- </a:t>
            </a:r>
            <a:r>
              <a:rPr lang="en-US" sz="2800" dirty="0" smtClean="0"/>
              <a:t>Data </a:t>
            </a:r>
            <a:r>
              <a:rPr lang="en-US" sz="2800" dirty="0"/>
              <a:t>is sent and received directly to the buffers without being copied between the network layers.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Kernel bypass </a:t>
            </a:r>
            <a:r>
              <a:rPr lang="en-US" sz="2800" dirty="0"/>
              <a:t>- </a:t>
            </a:r>
            <a:r>
              <a:rPr lang="en-US" altLang="zh-CN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transfers directly from user-space without kernel involvement.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 CPU involvement - applications can access remote memory without consuming any CPU time in the remote server. </a:t>
            </a:r>
          </a:p>
        </p:txBody>
      </p:sp>
    </p:spTree>
    <p:extLst>
      <p:ext uri="{BB962C8B-B14F-4D97-AF65-F5344CB8AC3E}">
        <p14:creationId xmlns:p14="http://schemas.microsoft.com/office/powerpoint/2010/main" val="1922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7856"/>
            <a:ext cx="10058400" cy="4247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Times" charset="0"/>
                <a:ea typeface="Times" charset="0"/>
                <a:cs typeface="Times" charset="0"/>
              </a:rPr>
              <a:t>RDMA</a:t>
            </a:r>
            <a:r>
              <a:rPr lang="zh-CN" altLang="en-US" sz="28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b="1" dirty="0" smtClean="0"/>
              <a:t>Disa</a:t>
            </a:r>
            <a:r>
              <a:rPr lang="en-US" sz="2800" b="1" dirty="0" smtClean="0"/>
              <a:t>dvantages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altLang="zh-CN" sz="2400" dirty="0" smtClean="0"/>
              <a:t>Polling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arget </a:t>
            </a:r>
            <a:r>
              <a:rPr lang="en-US" sz="2400" dirty="0"/>
              <a:t>node is not notified of the completion of the request (1-sided communications).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altLang="zh-CN" sz="2400" b="1" dirty="0" smtClean="0"/>
              <a:t>Page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Pinning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RDMA </a:t>
            </a:r>
            <a:r>
              <a:rPr lang="en-US" sz="2400" dirty="0"/>
              <a:t>protocols require that the memory pages involved in a transaction be </a:t>
            </a:r>
            <a:r>
              <a:rPr lang="en-US" sz="2400" dirty="0" smtClean="0"/>
              <a:t>pinned</a:t>
            </a:r>
            <a:r>
              <a:rPr lang="en-US" altLang="zh-CN" sz="24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25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423137"/>
            <a:ext cx="9906000" cy="6006935"/>
          </a:xfrm>
        </p:spPr>
      </p:pic>
    </p:spTree>
    <p:extLst>
      <p:ext uri="{BB962C8B-B14F-4D97-AF65-F5344CB8AC3E}">
        <p14:creationId xmlns:p14="http://schemas.microsoft.com/office/powerpoint/2010/main" val="13662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218</TotalTime>
  <Words>225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Century Gothic</vt:lpstr>
      <vt:lpstr>Garamond</vt:lpstr>
      <vt:lpstr>Times</vt:lpstr>
      <vt:lpstr>Times New Roman</vt:lpstr>
      <vt:lpstr>宋体</vt:lpstr>
      <vt:lpstr>Savon</vt:lpstr>
      <vt:lpstr>xBGAS  Group Meeting</vt:lpstr>
      <vt:lpstr>Updates:</vt:lpstr>
      <vt:lpstr>Updates:</vt:lpstr>
      <vt:lpstr>Repo</vt:lpstr>
      <vt:lpstr>RISCV Instruction formats</vt:lpstr>
      <vt:lpstr>Test Bench</vt:lpstr>
      <vt:lpstr>Question</vt:lpstr>
      <vt:lpstr>Question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xBGAS  Group Meeting</dc:title>
  <dc:creator>Wang, Xi</dc:creator>
  <cp:lastModifiedBy>Wang, Xi</cp:lastModifiedBy>
  <cp:revision>55</cp:revision>
  <dcterms:created xsi:type="dcterms:W3CDTF">2017-10-19T19:04:56Z</dcterms:created>
  <dcterms:modified xsi:type="dcterms:W3CDTF">2017-11-02T19:30:32Z</dcterms:modified>
</cp:coreProperties>
</file>