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9" d="100"/>
          <a:sy n="99" d="100"/>
        </p:scale>
        <p:origin x="9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48D3-6BC2-864A-98F3-9C5D6C31D2EA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2DFB-48EC-5742-A26F-A6610DB1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0F807-B567-F9A0-6F74-95A918E8BBFD}"/>
              </a:ext>
            </a:extLst>
          </p:cNvPr>
          <p:cNvSpPr txBox="1"/>
          <p:nvPr/>
        </p:nvSpPr>
        <p:spPr>
          <a:xfrm>
            <a:off x="0" y="0"/>
            <a:ext cx="107997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dirty="0">
                <a:solidFill>
                  <a:schemeClr val="bg1">
                    <a:lumMod val="50000"/>
                  </a:schemeClr>
                </a:solidFill>
              </a:rPr>
              <a:t>⠥⠝⠊⠧⠑⠗⠎⠁⠇⠀⠞⠁⠉⠞⠊⠇⠑⠀⠍⠁⠏</a:t>
            </a:r>
          </a:p>
        </p:txBody>
      </p:sp>
    </p:spTree>
    <p:extLst>
      <p:ext uri="{BB962C8B-B14F-4D97-AF65-F5344CB8AC3E}">
        <p14:creationId xmlns:p14="http://schemas.microsoft.com/office/powerpoint/2010/main" val="426778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2024-09-25T11:02:24Z</dcterms:created>
  <dcterms:modified xsi:type="dcterms:W3CDTF">2024-09-25T11:45:53Z</dcterms:modified>
</cp:coreProperties>
</file>