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プレゼンテーションタイトル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作成日: 2023年4月1日</a:t>
            </a:r>
          </a:p>
          <a:p>
            <a:r>
              <a:t>発表者名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