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エラーが発生しました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APIクォータ超過またはその他のエラーにより、プレゼンテーションを生成できませんでした。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エラーの解決方法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以下の方法を試してください：</a:t>
            </a:r>
          </a:p>
          <a:p>
            <a:pPr lvl="1"/>
            <a:r>
              <a:t>1. OpenAIダッシュボードでAPIの使用状況と制限を確認する</a:t>
            </a:r>
          </a:p>
          <a:p>
            <a:pPr lvl="1"/>
            <a:r>
              <a:t>2. 有料プランにアップグレードする</a:t>
            </a:r>
          </a:p>
          <a:p>
            <a:pPr lvl="1"/>
            <a:r>
              <a:t>3. 別のAPIキーを使用する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