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BECFE8"/>
    <a:srgbClr val="ABC0E4"/>
    <a:srgbClr val="F3F6FB"/>
    <a:srgbClr val="F0F4FA"/>
    <a:srgbClr val="F22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DB18-123D-2473-83BC-936D39382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CC6BD-3775-16EC-FBB4-662F3879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7D08C-7EAC-A453-523B-F2A180B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10344-EDD7-7DCB-A89C-4B64B3A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39236-9951-85DC-1BF5-886FE7D7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6E580-9EE5-C958-F9C2-B6B71BD0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22BC8-46A6-B321-84E6-836677763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1AEBA-7E21-C6C6-3363-B12DE9C0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FCFD0-9575-27F7-4394-66A51853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06165-7C09-9913-D12F-9080D6FA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37EC8C-5E3F-151D-3A09-FCAD44C4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8667D-6F8E-2276-F3EE-4D61C73C7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F2305-CED1-8329-D565-E4344B3E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5EA92-3298-A265-3B79-2D192EB3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742F-02D5-7429-6BF7-EF4A62EA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6DFE6-B516-1CFA-7B97-A235BC47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468B5-2840-1914-B780-D8CD38D8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C960D-8896-E7B8-F440-60571C57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0A83D-093B-95D0-8320-05BBE473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3E160-B9A0-599C-373E-6C6C2F5F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2625F-C1F9-F595-4B80-414F1B08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F235C-7011-CCF7-6CF3-318A9876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2799A-1362-D24B-C1D7-ACA09352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FA253-45AC-9EDA-5ECC-AEC9F465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503F0-727D-6B80-8F8E-7222377B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8795-DC0B-ED22-5B56-378C04CC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A1FF-DC91-6747-2A41-36B5F4407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D9143-D977-CAEB-7545-BE8095F8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61657-B51D-F189-C5B1-05C37EC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9649C-A2F0-2E40-306D-4BF6A11C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D869-7448-CFEF-FE7F-58D5ADFA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4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27EBF-4590-9DE1-1262-9461D16A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E8149-1234-75D0-1F1E-6B61414D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DFDE0-5CCF-EBAB-095F-8AAE52FE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14115D-27B0-6F99-17EE-2F105A7C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5D40C-C189-BD63-5FEF-5EAB1100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BA9273-84A4-BCFE-1EB6-0C489F3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32FD15-56EF-FCDB-62A5-83E50666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7D9DD-2C56-8A15-D7FF-9D8D3CAD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6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2E12D-B1A7-F356-5AF9-5FDC619E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0E4E07-AA9D-8DC4-E957-A0487C5A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46D1F-49E6-6D54-9AE5-80D66110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25227-4DEB-5C11-5A08-4CB915BA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9EFA9-D715-C17D-EA2F-70CCDE51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2E08C-E060-2CA3-9BDB-C3185B76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AE134-7A73-6DA3-6096-F84303CF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853CC-25F6-EDB6-D686-48CFD817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F2EE6-0609-C17F-CFCE-3E005CE8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E0229-5495-84C3-8BDF-28B49507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B1C34-FB36-EE2D-56DD-313452D9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A9857-9E65-BA78-C8CB-3EF08F79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F021A-4DCA-2407-6FA9-AE0F6AA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3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DBA6-85BC-62F7-48FD-8439F8C6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F54A86-2533-D87F-ACAA-23D6C9AA8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632FF-3028-3BAC-9614-8559FE81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2976D-DA76-5D9C-F33A-173BA4AE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DCBA1-2A6F-2769-C59B-22611B3F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4B806-B95F-FB3D-6407-87E21A5B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0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2DEEF"/>
            </a:gs>
            <a:gs pos="0">
              <a:schemeClr val="bg1"/>
            </a:gs>
            <a:gs pos="100000">
              <a:srgbClr val="D2DEE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98B49C-936E-5241-4FC7-7B09AAE7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E59CA-3AB6-3C81-AE1F-273B06DF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7C551-824E-4534-857E-852E04AA4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B3F7-1253-4CD4-B13D-2C14F57FE43B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549B8-6F00-534E-8675-37FC0CE15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835EB-0E3D-5386-F3E8-AC4501BE6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7B09-BBEF-4A0A-BA8E-4B7B33EF1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2DEEF"/>
            </a:gs>
            <a:gs pos="0">
              <a:schemeClr val="bg1"/>
            </a:gs>
            <a:gs pos="100000">
              <a:srgbClr val="D2DEE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3745" y="4176043"/>
            <a:ext cx="9424737" cy="2702509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b="1" dirty="0" smtClean="0"/>
              <a:t>팀장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신세영</a:t>
            </a:r>
            <a:endParaRPr lang="en-US" altLang="ko-KR" sz="2000" b="1" dirty="0" smtClean="0"/>
          </a:p>
          <a:p>
            <a:pPr algn="r"/>
            <a:r>
              <a:rPr lang="ko-KR" altLang="en-US" sz="2000" b="1" dirty="0" smtClean="0"/>
              <a:t>팀원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권찬울</a:t>
            </a:r>
            <a:endParaRPr lang="en-US" altLang="ko-KR" sz="2000" b="1" dirty="0" smtClean="0"/>
          </a:p>
          <a:p>
            <a:pPr algn="r"/>
            <a:r>
              <a:rPr lang="ko-KR" altLang="en-US" sz="2000" b="1" dirty="0" smtClean="0"/>
              <a:t>김현식</a:t>
            </a:r>
            <a:endParaRPr lang="en-US" altLang="ko-KR" sz="2000" b="1" dirty="0" smtClean="0"/>
          </a:p>
          <a:p>
            <a:pPr algn="r"/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r>
              <a:rPr lang="ko-KR" altLang="en-US" sz="2000" b="1" dirty="0" err="1" smtClean="0"/>
              <a:t>윤다인</a:t>
            </a:r>
            <a:r>
              <a:rPr lang="en-US" altLang="ko-KR" sz="2000" b="1" dirty="0" smtClean="0"/>
              <a:t> </a:t>
            </a:r>
          </a:p>
          <a:p>
            <a:pPr algn="r"/>
            <a:r>
              <a:rPr lang="ko-KR" altLang="en-US" sz="2000" b="1" dirty="0" smtClean="0"/>
              <a:t>이현호</a:t>
            </a:r>
            <a:r>
              <a:rPr lang="en-US" altLang="ko-KR" sz="2000" b="1" dirty="0" smtClean="0"/>
              <a:t> </a:t>
            </a:r>
          </a:p>
          <a:p>
            <a:pPr algn="r"/>
            <a:r>
              <a:rPr lang="ko-KR" altLang="en-US" sz="2000" b="1" dirty="0" smtClean="0"/>
              <a:t>인용식</a:t>
            </a:r>
            <a:endParaRPr lang="ko-KR" altLang="en-US" sz="2000" b="1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FF8A20-0344-FAE6-589E-E876FA1653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9" y="1618983"/>
            <a:ext cx="9144000" cy="190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 smtClean="0"/>
              <a:t> UCAMP 1</a:t>
            </a:r>
            <a:r>
              <a:rPr lang="ko-KR" altLang="en-US" sz="3200" b="1" dirty="0" smtClean="0"/>
              <a:t>조 </a:t>
            </a:r>
            <a:r>
              <a:rPr lang="ko-KR" altLang="en-US" sz="3200" b="1" dirty="0" err="1" smtClean="0"/>
              <a:t>할건하조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팀 프로젝트 </a:t>
            </a:r>
            <a:r>
              <a:rPr lang="en-US" altLang="ko-KR" sz="3200" b="1" dirty="0" smtClean="0"/>
              <a:t>“</a:t>
            </a:r>
            <a:r>
              <a:rPr lang="ko-KR" altLang="en-US" sz="3200" b="1" dirty="0" err="1" smtClean="0"/>
              <a:t>자음모음</a:t>
            </a:r>
            <a:r>
              <a:rPr lang="en-US" altLang="ko-KR" sz="3200" b="1" dirty="0" smtClean="0"/>
              <a:t>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1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EAE7DF6-5326-89EB-CB16-D19993B2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44124"/>
              </p:ext>
            </p:extLst>
          </p:nvPr>
        </p:nvGraphicFramePr>
        <p:xfrm>
          <a:off x="689875" y="1306033"/>
          <a:ext cx="10635344" cy="49667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1423">
                  <a:extLst>
                    <a:ext uri="{9D8B030D-6E8A-4147-A177-3AD203B41FA5}">
                      <a16:colId xmlns:a16="http://schemas.microsoft.com/office/drawing/2014/main" val="4212354475"/>
                    </a:ext>
                  </a:extLst>
                </a:gridCol>
                <a:gridCol w="8503921">
                  <a:extLst>
                    <a:ext uri="{9D8B030D-6E8A-4147-A177-3AD203B41FA5}">
                      <a16:colId xmlns:a16="http://schemas.microsoft.com/office/drawing/2014/main" val="2202178693"/>
                    </a:ext>
                  </a:extLst>
                </a:gridCol>
              </a:tblGrid>
              <a:tr h="93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타켓층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음악을 </a:t>
                      </a:r>
                      <a:r>
                        <a:rPr lang="ko-KR" altLang="en-US" dirty="0"/>
                        <a:t>좋아하는 </a:t>
                      </a:r>
                      <a:r>
                        <a:rPr lang="ko-KR" altLang="en-US" dirty="0" smtClean="0"/>
                        <a:t>모든 사람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62797"/>
                  </a:ext>
                </a:extLst>
              </a:tr>
              <a:tr h="1078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방향성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01. </a:t>
                      </a:r>
                      <a:r>
                        <a:rPr lang="ko-KR" altLang="en-US" dirty="0" smtClean="0"/>
                        <a:t>취향에 </a:t>
                      </a:r>
                      <a:r>
                        <a:rPr lang="ko-KR" altLang="en-US" dirty="0"/>
                        <a:t>맞는 음악을 검색하고 필요한 음원을 </a:t>
                      </a:r>
                      <a:r>
                        <a:rPr lang="ko-KR" altLang="en-US" dirty="0" smtClean="0"/>
                        <a:t>제공한다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02. </a:t>
                      </a:r>
                      <a:r>
                        <a:rPr lang="ko-KR" altLang="en-US" dirty="0" smtClean="0"/>
                        <a:t>자신의 음원을 자유롭게 올려 공유 및 홍보할 수 있다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 marT="46800" anchor="ctr"/>
                </a:tc>
                <a:extLst>
                  <a:ext uri="{0D108BD9-81ED-4DB2-BD59-A6C34878D82A}">
                    <a16:rowId xmlns:a16="http://schemas.microsoft.com/office/drawing/2014/main" val="3451832064"/>
                  </a:ext>
                </a:extLst>
              </a:tr>
              <a:tr h="807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기능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smtClean="0"/>
                        <a:t>음악 검색</a:t>
                      </a:r>
                      <a:endParaRPr lang="en-US" altLang="ko-KR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smtClean="0"/>
                        <a:t>회원가입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및 로그인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ko-KR" altLang="en-US" dirty="0" smtClean="0"/>
                        <a:t>음원 업로드 및 다운로드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19549"/>
                  </a:ext>
                </a:extLst>
              </a:tr>
              <a:tr h="807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  </a:t>
                      </a:r>
                      <a:r>
                        <a:rPr lang="ko-KR" altLang="en-US" dirty="0" err="1" smtClean="0"/>
                        <a:t>마이페이지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플레이리스트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음원 다운 내역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정보 수정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음원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좋아요 기능 등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smtClean="0"/>
                        <a:t>음성인식을 활용한 노래 검색</a:t>
                      </a:r>
                      <a:endParaRPr lang="en-US" altLang="ko-KR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smtClean="0"/>
                        <a:t>음원에 대한 댓글</a:t>
                      </a:r>
                      <a:endParaRPr lang="en-US" altLang="ko-KR" dirty="0" smtClean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smtClean="0"/>
                        <a:t>게시판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56329"/>
                  </a:ext>
                </a:extLst>
              </a:tr>
            </a:tbl>
          </a:graphicData>
        </a:graphic>
      </p:graphicFrame>
      <p:pic>
        <p:nvPicPr>
          <p:cNvPr id="6" name="Picture 4" descr="무료 ppt 템플릿] [ 귀여운 ppt ] [깔끔한 ppt ] 오선지 PPT 템플릿 ( 악보 PPT 템플릿 )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6" r="81346" b="39664"/>
          <a:stretch/>
        </p:blipFill>
        <p:spPr bwMode="auto">
          <a:xfrm>
            <a:off x="1010014" y="262558"/>
            <a:ext cx="1401592" cy="10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6514" y="599630"/>
            <a:ext cx="2608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ko-KR" altLang="en-US" sz="3200" b="1" dirty="0" err="1"/>
              <a:t>음</a:t>
            </a: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모</a:t>
            </a:r>
            <a:r>
              <a:rPr lang="ko-KR" altLang="en-US" sz="3200" b="1" dirty="0" err="1"/>
              <a:t>음</a:t>
            </a:r>
            <a:endParaRPr lang="ko-KR" altLang="en-US" sz="3200" dirty="0"/>
          </a:p>
        </p:txBody>
      </p:sp>
      <p:pic>
        <p:nvPicPr>
          <p:cNvPr id="7" name="Picture 4" descr="무료 ppt 템플릿] [ 귀여운 ppt ] [깔끔한 ppt ] 오선지 PPT 템플릿 ( 악보 PPT 템플릿 )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1" t="38977" r="9336" b="41640"/>
          <a:stretch/>
        </p:blipFill>
        <p:spPr bwMode="auto">
          <a:xfrm>
            <a:off x="4340887" y="385321"/>
            <a:ext cx="1426867" cy="8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43453" y="58631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음원 사이트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071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88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 UCAMP 1조 할건하조  팀 프로젝트 “자음모음”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다인</dc:creator>
  <cp:lastModifiedBy>ssy</cp:lastModifiedBy>
  <cp:revision>12</cp:revision>
  <dcterms:created xsi:type="dcterms:W3CDTF">2022-10-15T06:00:37Z</dcterms:created>
  <dcterms:modified xsi:type="dcterms:W3CDTF">2022-10-17T11:05:49Z</dcterms:modified>
</cp:coreProperties>
</file>