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16985-0F5C-902E-4069-E0D2C0508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63A07-16F7-000B-DDEA-C60AE931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A2062-A311-EBC9-A896-7BB26D89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59E38-B66A-2908-180F-E4AAD6C5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1560D-D784-4972-84FB-FF6DE74D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5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C227E-F521-0C60-CD4D-8B2E5E35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B6681-B460-F526-920A-C7525E16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273D0-35C8-E35A-C77D-8F885C6D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99017-9BD7-B2B6-821D-C4DAA7A0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D6008-461B-1764-8E44-9925174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2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72A88-E10C-435D-FD08-4A647EF50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88438-A386-18C1-FE2B-9D593B1C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A288D-28C4-E306-88A9-CCB17B19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26943-E45C-FF8D-261C-5EBF061B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DA044-B2C4-F435-1BF9-A408D8E3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6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C97FD-33F9-815E-416D-1C9C63A7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1D1B4-6B6B-D34F-68C1-E6C2EEBF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CDDED-656F-B44A-1933-F629D99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CE8FC-1508-5D22-FA8D-2EC6B856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C8045-82AD-5877-FFA1-6BCBCC4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E74A9-1DB5-8EB5-4843-07CC03FD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1427A-C181-92B7-D6F7-8FA53E5F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C05B0-F201-F677-3B1D-F96DE7B5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B02A2-34A5-4080-A28E-F95CB590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0650-8D5A-9CB6-CAF9-01F6990B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A512B-0CD5-99B5-F536-2D84946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13807-1278-F7BC-7F90-420B4E2A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51990-6565-2978-F3F4-690486CB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2227A-7E69-A5F7-A05B-253A7D3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ECBE-0444-CF7A-1BFE-F1E91B84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A7D57-3E34-5F26-7468-35318468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3D051-1706-DB01-21D9-479B8869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ADFCB-0ACC-7D53-5F7C-645CCF773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3C1980-37E9-FA1C-7B0D-3153428C9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3D6F-E539-45DD-A542-870D160F3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C215B6-3636-DACB-CFCD-2465E5B55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93CDE3-981B-252E-8AC3-326898A7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894F99-AA77-0898-8EED-57C179AB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BD908-0734-7D42-9152-5751589F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D718C-D422-B74D-F5EF-6E9F6160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499234-86AA-0569-8B86-A6895F4A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171553-0142-1500-535E-2093BF49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C4176-F0CD-7BEF-8170-A5921BCF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8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C35A9-F2F3-12D9-F12E-E2AF13A6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3AC6AD-10E0-3C73-3878-52FBA229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B7988-BA41-ECCA-0436-9F3E38DD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2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1383-9962-2EC7-3D62-7C5ECCA7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61E78-C7DE-550F-AFE0-0119888A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20C857-E90D-B442-612D-1FC9D20F4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0F382-00E5-E3D3-663A-76FB2E1D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A9005-D3D3-1020-EDBA-61C36A8C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49856-1FDA-95D5-930A-E28C0F6E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8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81E27-A352-0E67-DE8F-CB8E5F60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0BE3A5-E9A7-16B7-38C2-DB01987D1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C44BE-3496-81DA-40A1-9DF76BB7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690A4-FE7C-F55B-65C4-2CC3DDD3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48B2F-F3CC-F62D-2939-220D35B0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3B092-C906-4A69-2494-ED5EBB58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273EE-FF1B-3677-0F06-87D65128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26CF4-2807-6574-12B1-539406B0E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076B1-D1DC-9ED5-0E80-9E03C6044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6F03-C40D-4542-8C64-CF9021ABA8E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96BEC-F106-2A0F-8516-62B3BB30E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A2AA4-114A-816D-2900-BD988C69A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E43E-D8AB-4FB7-A5AF-AF0087901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3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89F7564-EBDB-6610-09F6-4026319F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65" y="1747710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94CEB2-90F4-C0D9-DF51-CAFC5E01D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56" y="1846947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9F21C-94CB-100B-6878-4E526F9D99C8}"/>
              </a:ext>
            </a:extLst>
          </p:cNvPr>
          <p:cNvSpPr txBox="1"/>
          <p:nvPr/>
        </p:nvSpPr>
        <p:spPr>
          <a:xfrm>
            <a:off x="1573618" y="1177040"/>
            <a:ext cx="29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뉴스 키워드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22BBF-2869-F13E-79A3-36050175A381}"/>
              </a:ext>
            </a:extLst>
          </p:cNvPr>
          <p:cNvSpPr txBox="1"/>
          <p:nvPr/>
        </p:nvSpPr>
        <p:spPr>
          <a:xfrm>
            <a:off x="7882269" y="1177040"/>
            <a:ext cx="29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뉴스 키워드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1D16-1DBC-7F9B-3AD4-070FEB224025}"/>
              </a:ext>
            </a:extLst>
          </p:cNvPr>
          <p:cNvSpPr txBox="1"/>
          <p:nvPr/>
        </p:nvSpPr>
        <p:spPr>
          <a:xfrm>
            <a:off x="3212804" y="393774"/>
            <a:ext cx="57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년과 </a:t>
            </a:r>
            <a:r>
              <a:rPr lang="en-US" altLang="ko-KR" dirty="0"/>
              <a:t>2021</a:t>
            </a:r>
            <a:r>
              <a:rPr lang="ko-KR" altLang="en-US" dirty="0"/>
              <a:t>년에서 코로나 </a:t>
            </a:r>
            <a:r>
              <a:rPr lang="ko-KR" altLang="en-US" dirty="0" err="1"/>
              <a:t>확진자</a:t>
            </a:r>
            <a:r>
              <a:rPr lang="ko-KR" altLang="en-US" dirty="0"/>
              <a:t> 수가 비슷한 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45EF6-71E3-27CB-93F9-347EAA40C54D}"/>
              </a:ext>
            </a:extLst>
          </p:cNvPr>
          <p:cNvSpPr txBox="1"/>
          <p:nvPr/>
        </p:nvSpPr>
        <p:spPr>
          <a:xfrm>
            <a:off x="2530549" y="5153807"/>
            <a:ext cx="606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년이 </a:t>
            </a:r>
            <a:r>
              <a:rPr lang="en-US" altLang="ko-KR" dirty="0"/>
              <a:t>2020</a:t>
            </a:r>
            <a:r>
              <a:rPr lang="ko-KR" altLang="en-US" dirty="0"/>
              <a:t>년에 비해 긍정적인 단어가 많이 </a:t>
            </a:r>
            <a:r>
              <a:rPr lang="ko-KR" altLang="en-US" dirty="0" err="1"/>
              <a:t>표현되</a:t>
            </a:r>
            <a:r>
              <a:rPr lang="ko-KR" altLang="en-US" dirty="0"/>
              <a:t> 어 있다</a:t>
            </a:r>
            <a:r>
              <a:rPr lang="en-US" altLang="ko-KR" dirty="0"/>
              <a:t>.(</a:t>
            </a:r>
            <a:r>
              <a:rPr lang="ko-KR" altLang="en-US" dirty="0"/>
              <a:t>미래</a:t>
            </a:r>
            <a:r>
              <a:rPr lang="en-US" altLang="ko-KR" dirty="0"/>
              <a:t>, </a:t>
            </a:r>
            <a:r>
              <a:rPr lang="ko-KR" altLang="en-US" dirty="0"/>
              <a:t>축제</a:t>
            </a:r>
            <a:r>
              <a:rPr lang="en-US" altLang="ko-KR" dirty="0"/>
              <a:t>, </a:t>
            </a:r>
            <a:r>
              <a:rPr lang="ko-KR" altLang="en-US" dirty="0"/>
              <a:t>회복</a:t>
            </a:r>
            <a:r>
              <a:rPr lang="en-US" altLang="ko-KR" dirty="0"/>
              <a:t>, </a:t>
            </a:r>
            <a:r>
              <a:rPr lang="ko-KR" altLang="en-US" dirty="0"/>
              <a:t>활동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4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권나은</dc:creator>
  <cp:lastModifiedBy>권나은</cp:lastModifiedBy>
  <cp:revision>1</cp:revision>
  <dcterms:created xsi:type="dcterms:W3CDTF">2022-11-29T05:49:19Z</dcterms:created>
  <dcterms:modified xsi:type="dcterms:W3CDTF">2022-11-29T05:49:52Z</dcterms:modified>
</cp:coreProperties>
</file>