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b96fd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b96fd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60d82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60d82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0d82f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0d82f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60d82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60d82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60d82f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60d82f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âu hỏi: h(x) tuyến tính theo biến nào?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60d82f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60d82f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uy nhiên không phải bài toán nào cũng giải được bằng cách này, độ khó tăng khi data tăng =&gt; Gradient descent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60d82f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60d82f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60d82f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60d82f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60d82f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60d82f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ần nhiều bước để có kết quả, cần chọn learning rate phù hợp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IC - Ta Dang Khoa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Đọc hiểu lại công thức Linear Regression và cách vector hóa trong code ví dụ.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= </a:t>
            </a:r>
            <a:r>
              <a:rPr lang="en"/>
              <a:t>wT.x là một hàm tuyến tính theo cả w và x. Trên thực tế ta có thể áp dụng mô hình chỉ tuyến tính theo w. Nêu ví dụ?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Thử mô hình với một data có nhiễu (1 vài điểm sai khác hoàn toàn với đường linear). Sau đó đưa ra nhận xét.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</a:t>
            </a:r>
            <a:r>
              <a:rPr lang="en"/>
              <a:t>ế nào là tuyến tính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Bài toán ví dụ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Thuật toán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Định nghĩa mô hình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equation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ví dụ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ế nào là tuyến tính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Ánh xạ tuyến tính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Phương trình tuyến tính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13" y="3440350"/>
            <a:ext cx="5205774" cy="3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338" y="1831775"/>
            <a:ext cx="3875332" cy="3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toán ví dụ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Dự đoán giá nhà</a:t>
            </a:r>
            <a:endParaRPr sz="17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34" y="1187050"/>
            <a:ext cx="6045725" cy="37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Định nghĩa</a:t>
            </a:r>
            <a:endParaRPr sz="17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àm dự đoán h(x) có dạng: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Hàm tính toán sai số có dạng: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 sẽ tìm cách làm nhỏ nhất hàm sai số.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163" y="1640125"/>
            <a:ext cx="4947675" cy="10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726" y="3127775"/>
            <a:ext cx="3652550" cy="1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Normal equation</a:t>
            </a:r>
            <a:endParaRPr sz="17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àm loss sẽ có dạng sau (ví dụ với trường hợp cụ thể)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Điểm tối ưu sẽ đạt được khi đạo hàm của làm loss đạt giá trị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Tìm được bằng cách giải phương trình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52475"/>
            <a:ext cx="4512426" cy="277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225" y="3749345"/>
            <a:ext cx="23812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3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Gradient descent</a:t>
            </a:r>
            <a:endParaRPr sz="17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25" y="1340475"/>
            <a:ext cx="4259750" cy="32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194425" y="3723575"/>
            <a:ext cx="4567500" cy="94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3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Gradient descent</a:t>
            </a:r>
            <a:endParaRPr sz="17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Đạo hàm hàm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Cập nhật tham số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00" y="1509300"/>
            <a:ext cx="4875400" cy="132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163" y="3296600"/>
            <a:ext cx="3107670" cy="13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3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Gradient descent</a:t>
            </a:r>
            <a:endParaRPr sz="17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lang="en"/>
              <a:t>í dụ sử dụng gradient descent với một hàm số cụ thể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325" y="1709200"/>
            <a:ext cx="2859675" cy="28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9200"/>
            <a:ext cx="2859675" cy="28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