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b32f695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b32f695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b32f69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b32f69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b32f695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b32f695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b32f695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b32f695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b32f69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b32f69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b32f69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b32f69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b32f695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b32f695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b32f695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b32f695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b32f695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b32f695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b32f69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b32f69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b32f69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b32f69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b32f69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b32f69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b32f69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b32f69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b32f69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b32f69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b32f69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b32f69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b32f69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b32f69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b32f69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b32f69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Logistic, Softmax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IC - Ta Dang Khoa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Kết quả</a:t>
            </a:r>
            <a:endParaRPr sz="17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313" y="1298200"/>
            <a:ext cx="4639375" cy="31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Ý tưởng - Phân tích</a:t>
            </a:r>
            <a:endParaRPr sz="1700"/>
          </a:p>
        </p:txBody>
      </p:sp>
      <p:pic>
        <p:nvPicPr>
          <p:cNvPr descr="Multi-class Classification — One-vs-All &amp; One-vs-One"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000" y="1239750"/>
            <a:ext cx="3792000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11700" y="3795900"/>
            <a:ext cx="8520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</a:t>
            </a:r>
            <a:r>
              <a:rPr lang="en"/>
              <a:t>ác suất tại từng điểm tổng không bằng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Những điểm tại vùng giữa không phân biệt được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Mô hình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300" y="1375850"/>
            <a:ext cx="5637401" cy="29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Hàm Softmax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7113"/>
            <a:ext cx="8839198" cy="130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Hàm m</a:t>
            </a:r>
            <a:r>
              <a:rPr lang="en" sz="1700"/>
              <a:t>ất mát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8588"/>
            <a:ext cx="8839199" cy="198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Tối ưu hàm mất mát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88" y="1438225"/>
            <a:ext cx="6863725" cy="3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Tối ưu hàm mất mát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" y="1374725"/>
            <a:ext cx="7361549" cy="3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7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Kết quả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658050"/>
            <a:ext cx="37528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Đọc hiểu lại về những công thức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Hiểu cách vector hóa công thức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Hiểu shape của dữ liệu qua từng bước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Tìm hiểu các </a:t>
            </a:r>
            <a:r>
              <a:rPr i="1" lang="en"/>
              <a:t>'metric'</a:t>
            </a:r>
            <a:r>
              <a:rPr lang="en"/>
              <a:t> trong bài toán </a:t>
            </a:r>
            <a:r>
              <a:rPr lang="en"/>
              <a:t>regression</a:t>
            </a:r>
            <a:r>
              <a:rPr lang="en"/>
              <a:t> và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iới thiệu về mô hình phân loại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Phân loại hai lớp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Phân loại nhiều lớp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ví dụ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6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iới thiệu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Phân loại hai lớp</a:t>
            </a:r>
            <a:endParaRPr sz="17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4000" y="1340550"/>
            <a:ext cx="5291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inary classification: data được chia làm 2 lớp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Ví dụ: True or False, Cat or Dog, Man Woman,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được lưu dạng 0, 1</a:t>
            </a:r>
            <a:endParaRPr/>
          </a:p>
        </p:txBody>
      </p:sp>
      <p:pic>
        <p:nvPicPr>
          <p:cNvPr descr="Must-Know: How to evaluate a binary classifier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700" y="1340550"/>
            <a:ext cx="3268601" cy="241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Phân loại nh</a:t>
            </a:r>
            <a:r>
              <a:rPr lang="en" sz="1700"/>
              <a:t>iều</a:t>
            </a:r>
            <a:r>
              <a:rPr lang="en" sz="1700"/>
              <a:t> lớp</a:t>
            </a:r>
            <a:endParaRPr sz="17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54000" y="1340550"/>
            <a:ext cx="5291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ulticlass</a:t>
            </a:r>
            <a:r>
              <a:rPr lang="en"/>
              <a:t> classification: data được chia th</a:t>
            </a:r>
            <a:r>
              <a:rPr lang="en"/>
              <a:t>ành nhiều hơn 2 lớp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Ví dụ: Ph</a:t>
            </a:r>
            <a:r>
              <a:rPr lang="en"/>
              <a:t>ân loại các số từ 0-9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abel được lưu dưới dạng "one-hot"</a:t>
            </a:r>
            <a:endParaRPr/>
          </a:p>
        </p:txBody>
      </p:sp>
      <p:pic>
        <p:nvPicPr>
          <p:cNvPr descr="Multi-class Classification — One-vs-All &amp; One-vs-One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400" y="1340550"/>
            <a:ext cx="3321901" cy="20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3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Bài toán (dữ liệu 1 chiều)</a:t>
            </a:r>
            <a:endParaRPr sz="17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87" y="1240650"/>
            <a:ext cx="4876638" cy="181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424" y="3127350"/>
            <a:ext cx="4495150" cy="18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0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Tại sao Linear Regression không phù hợp?</a:t>
            </a:r>
            <a:endParaRPr sz="17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13" y="3104450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Vì là hàm tuyến tính nên khoảng giá trị là vô cùng, trong khi đó ta lại muốn output thuộc khoảng giá trị [0,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Bị ảnh hưởng bởi nhiễu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291" y="1377178"/>
            <a:ext cx="5617426" cy="1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Mô hình</a:t>
            </a:r>
            <a:endParaRPr sz="17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àm giả thiết của chúng ta sẽ có dạng: f(wT.x). Với f là một hàm phi tuyến có output thuộc khoảng [0, 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Chúng ta sẽ tìm cách tối ưu một hàm "Likelihood" (Đọc thêm về "Maximum a Posteriori" và "Maximum Likelihood Estimation")</a:t>
            </a:r>
            <a:endParaRPr/>
          </a:p>
        </p:txBody>
      </p:sp>
      <p:pic>
        <p:nvPicPr>
          <p:cNvPr descr="An illustration of the signal processing in a sigmoid function ..."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363" y="1766300"/>
            <a:ext cx="2422875" cy="11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475" y="3944575"/>
            <a:ext cx="3131053" cy="6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Mô hình - X</a:t>
            </a:r>
            <a:r>
              <a:rPr lang="en" sz="1700"/>
              <a:t>ây dựng hàm mất mát</a:t>
            </a:r>
            <a:endParaRPr sz="17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825"/>
            <a:ext cx="8839201" cy="387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Mô hình - T</a:t>
            </a:r>
            <a:r>
              <a:rPr lang="en" sz="1700"/>
              <a:t>ối ưu</a:t>
            </a:r>
            <a:r>
              <a:rPr lang="en" sz="1700"/>
              <a:t> hàm mất mát</a:t>
            </a:r>
            <a:endParaRPr sz="17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5" y="1055825"/>
            <a:ext cx="6095145" cy="40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