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5ebad1dc2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5ebad1dc2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5ebad1dc2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5ebad1dc2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5ebad1dc2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5ebad1dc2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5ebad1dc2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5ebad1dc2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5ebad1dc2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5ebad1dc2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5ebad1dc2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5ebad1dc2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5ebad1dc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5ebad1dc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5ebad1dc2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5ebad1dc2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5ebad1dc2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5ebad1dc2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6140709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6140709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5ebad1d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5ebad1d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6140709e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6140709e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6140709e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6140709e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6140709e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6140709e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6140709e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6140709e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6140709e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86140709e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82be3a12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882be3a12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5ebad1dc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5ebad1dc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5ebad1dc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5ebad1dc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ưu ý: vector cũng có thể coi là matrix với m hoặc n bằng 1. Matrix A coi như gồm n vector cột ghép thành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5ebad1dc2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5ebad1dc2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lưu ý: vector cũng có thể coi là matrix với m hoặc n bằng 1. Matrix A coi như gồm n vector cột ghép thành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5ebad1dc2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5ebad1dc2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lưu ý: vector cũng có thể coi là matrix với m hoặc n bằng 1. Matrix A coi như gồm n vector cột ghép thành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5ebad1dc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5ebad1dc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5ebad1dc2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5ebad1dc2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5ebad1dc2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5ebad1dc2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Relationship Id="rId4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gif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Ôn tập kiến thức toán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IC - Ta Dang Khoa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343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Đại số tuyến tính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Phép toán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- T</a:t>
            </a:r>
            <a:r>
              <a:rPr lang="en"/>
              <a:t>ích ma trận: A x B: yêu cầu (matrix A có shape là m x n thì B có shape là n x p)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975" y="1917700"/>
            <a:ext cx="7820025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343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Đại số tuyến tính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Phép toán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T</a:t>
            </a:r>
            <a:r>
              <a:rPr lang="en"/>
              <a:t>ính chất của nhân ma trận: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+ Không có tính giao hoán AB != BA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+ Kết hợp: (AB)C = A(BC)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+ Phân phối: A(B + C) = AB + AC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Transpose: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350" y="3694374"/>
            <a:ext cx="2236150" cy="118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343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Đại số tuyến tính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Phép toán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T</a:t>
            </a:r>
            <a:r>
              <a:rPr lang="en"/>
              <a:t>ích element-wise C = A o 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Hadamard product (matrices) - Wikipedia"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3713" y="1937300"/>
            <a:ext cx="3976575" cy="231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343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Đại số tuyến tính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Phép toán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- M</a:t>
            </a:r>
            <a:r>
              <a:rPr lang="en"/>
              <a:t>a trận đơn vị (Identity Matrix): ma trận vuông n x n với tất cả các phần tử đường chéo bằng 1, các phần tử còn lại bằng 0.</a:t>
            </a:r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1226" y="2238326"/>
            <a:ext cx="2780075" cy="161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4375" y="4098175"/>
            <a:ext cx="2113785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343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Đại số tuyến tính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Phép toán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M</a:t>
            </a:r>
            <a:r>
              <a:rPr lang="en"/>
              <a:t>a trận nghịch đảo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Trong đó  A là một ma trận vuông, không phải ma trận nào cũng có nghịch đảo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0638" y="1809650"/>
            <a:ext cx="2702722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iải tích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C</a:t>
            </a:r>
            <a:r>
              <a:rPr lang="en"/>
              <a:t>ác công thức đạo hàm cơ bản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 Đạo hàm riêng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343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iải tích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Các công thức đạo hàm</a:t>
            </a:r>
            <a:endParaRPr sz="1700"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Đạo hàm: khái niệm quan trọng trong khảo sát hàm số, tìm giá trị lớn nhất, nhỏ nhất</a:t>
            </a:r>
            <a:endParaRPr/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9225" y="2277200"/>
            <a:ext cx="180975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4525" y="2391500"/>
            <a:ext cx="251460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11700" y="343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Giải tích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Đạo hàm riêng</a:t>
            </a:r>
            <a:endParaRPr sz="1700"/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Đạo hàm riêng: một hàm nhiều biến f, muốn tính đạo hàm theo biến x ta coi các biến khác là hằng số. Xem ví dụ sau:</a:t>
            </a:r>
            <a:endParaRPr/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025" y="2065325"/>
            <a:ext cx="6457950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r>
              <a:rPr lang="en"/>
              <a:t>ác suất thống kê</a:t>
            </a:r>
            <a:endParaRPr/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Kh</a:t>
            </a:r>
            <a:r>
              <a:rPr lang="en"/>
              <a:t>ái niệm cơ bản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Xác suất có điều kiện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 Một số loại phân phối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311700" y="371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X</a:t>
            </a:r>
            <a:r>
              <a:rPr lang="en"/>
              <a:t>ác suất thống kê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Khái niệm cơ bản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Kh</a:t>
            </a:r>
            <a:r>
              <a:rPr lang="en"/>
              <a:t>ông gian mẫu (Sample space): Là tập hợp bao gồm tất cả các kết quả có thể xảy ra của một phép thử. Ví dụ: Tung 1 viên xúc xắc có 6 mặt: {1, 2, 3, 4, 5, 6}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Sự kiện (Event): Một tập con của không gian mẫu.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Ví dụ: Tính xác suất tung 1 viên xúc xắc thu được số chẵn.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Tập không gian mẫu {1, 2, 3, 4, 5, 6}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Tập sự kiện {2, 4, 6}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Đại số tuyến tính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</a:t>
            </a:r>
            <a:r>
              <a:rPr lang="en"/>
              <a:t>ác khái niệm cơ bản: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Vector, Matrix, 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Phép toán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Cộng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Nhân Vector - Vector, Matrix - Matrix, tích element-wise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Chuyển vị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 trận nghịch đảo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311700" y="377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Xác suất thống kê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Khái niệm cơ bản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T</a:t>
            </a:r>
            <a:r>
              <a:rPr lang="en"/>
              <a:t>ính chất: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 Xác suất có điều kiện: Xác suất để điều kiện A khi đã có điều kiện B</a:t>
            </a:r>
            <a:endParaRPr/>
          </a:p>
        </p:txBody>
      </p:sp>
      <p:pic>
        <p:nvPicPr>
          <p:cNvPr id="191" name="Google Shape;1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248" y="1573150"/>
            <a:ext cx="6059500" cy="11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0763" y="3783173"/>
            <a:ext cx="2462475" cy="7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311700" y="384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Xác suất thống kê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Tính chất xác suất có điều kiện</a:t>
            </a:r>
            <a:endParaRPr/>
          </a:p>
        </p:txBody>
      </p:sp>
      <p:pic>
        <p:nvPicPr>
          <p:cNvPr id="198" name="Google Shape;19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263" y="1439848"/>
            <a:ext cx="5667325" cy="280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title"/>
          </p:nvPr>
        </p:nvSpPr>
        <p:spPr>
          <a:xfrm>
            <a:off x="311700" y="384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Xác suất thống kê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Phân phối xác suất - Phân phối đều</a:t>
            </a:r>
            <a:endParaRPr/>
          </a:p>
        </p:txBody>
      </p:sp>
      <p:pic>
        <p:nvPicPr>
          <p:cNvPr id="204" name="Google Shape;20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988" y="1492425"/>
            <a:ext cx="7213675" cy="301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type="title"/>
          </p:nvPr>
        </p:nvSpPr>
        <p:spPr>
          <a:xfrm>
            <a:off x="311700" y="371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Xác suất thống kê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Phân phối xác suất - Phân phối chuẩn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275" y="1364825"/>
            <a:ext cx="7361400" cy="311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ài tập</a:t>
            </a:r>
            <a:endParaRPr/>
          </a:p>
        </p:txBody>
      </p:sp>
      <p:pic>
        <p:nvPicPr>
          <p:cNvPr id="216" name="Google Shape;21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175" y="1062525"/>
            <a:ext cx="7867650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ài tập</a:t>
            </a:r>
            <a:endParaRPr/>
          </a:p>
        </p:txBody>
      </p:sp>
      <p:pic>
        <p:nvPicPr>
          <p:cNvPr id="222" name="Google Shape;22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650" y="1571625"/>
            <a:ext cx="712470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2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Đại số tuyến tính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Khái niệm cơ bản</a:t>
            </a:r>
            <a:endParaRPr sz="17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Sc</a:t>
            </a:r>
            <a:r>
              <a:rPr lang="en"/>
              <a:t>alar: là một số thực (EX: 1, 2, 1.1, -1, ...). Ký hiệu: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Vector: là một vector gồm n số thực. Thông thường vector được viết dưới dạng cột. Ký hiệu: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3000" y="1277200"/>
            <a:ext cx="485775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5850" y="2081550"/>
            <a:ext cx="80947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24875" y="2657275"/>
            <a:ext cx="1676400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86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Đại số tuyến tính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Khái niệm cơ bản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- M</a:t>
            </a:r>
            <a:r>
              <a:rPr lang="en"/>
              <a:t>atrix: là một matrix gồm m dòng và n cột. Ký hiệu: 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1025" y="1243175"/>
            <a:ext cx="772258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trix (mathematics) - Wikipedia"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2950" y="1993950"/>
            <a:ext cx="3478100" cy="23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286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Đại số tuyến tính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Khái niệm cơ bản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- T</a:t>
            </a:r>
            <a:r>
              <a:rPr lang="en"/>
              <a:t>ensor: Ta có thể hiểu là tập hợp nhiều phần tử được bố trí vào một không gian nhiều hơn 2 chiều.</a:t>
            </a:r>
            <a:endParaRPr/>
          </a:p>
        </p:txBody>
      </p:sp>
      <p:pic>
        <p:nvPicPr>
          <p:cNvPr descr="Simple Explanation of Tensors 1 - An Introduction - The Genius Blog" id="85" name="Google Shape;85;p17"/>
          <p:cNvPicPr preferRelativeResize="0"/>
          <p:nvPr/>
        </p:nvPicPr>
        <p:blipFill rotWithShape="1">
          <a:blip r:embed="rId3">
            <a:alphaModFix/>
          </a:blip>
          <a:srcRect b="4047" l="14833" r="20729" t="20160"/>
          <a:stretch/>
        </p:blipFill>
        <p:spPr>
          <a:xfrm>
            <a:off x="2770650" y="2269025"/>
            <a:ext cx="3602700" cy="229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286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Đại số tuyến tính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Khái niệm cơ bản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N</a:t>
            </a:r>
            <a:r>
              <a:rPr lang="en"/>
              <a:t>orm: Cho biết chiều dài của vector đó (khá giống với trị tuyệt đối của số thực)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Công thức L2 norm: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Công thức L1 norm: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 Có thể áp dụng công thức tính norm cho các ma trận A có kích thước bất kỳ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0025" y="1685025"/>
            <a:ext cx="1731971" cy="42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4650" y="2149525"/>
            <a:ext cx="1272975" cy="51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43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Đại số tuyến tính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Phép toán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- Ch</a:t>
            </a:r>
            <a:r>
              <a:rPr lang="en"/>
              <a:t>uyển vị (Transpose): Ký hiệu: 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875" y="1997125"/>
            <a:ext cx="200025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1050" y="1209125"/>
            <a:ext cx="343525" cy="2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343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Đại số tuyến tính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Phép toán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- Ph</a:t>
            </a:r>
            <a:r>
              <a:rPr lang="en"/>
              <a:t>ép cộng: ta có thể cộng các vector hoặc các ma trận với cùng kích thước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03504"/>
            <a:ext cx="9144000" cy="1536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343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Đại số tuyến tính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Phép toán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- T</a:t>
            </a:r>
            <a:r>
              <a:rPr lang="en"/>
              <a:t>ích vô hướng giữa 2 vector (tích vô hướng / tích độ dài = cos)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4100" y="1645650"/>
            <a:ext cx="4495800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