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b16b33c8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b16b33c8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b16b33c8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b16b33c8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b16b33c8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b16b33c8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b16b33c8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b16b33c8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b16b33c8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b16b33c8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16b33c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16b33c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16b33c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16b33c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b16b33c8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b16b33c8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b16b33c8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b16b33c8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16b33c8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16b33c8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16b33c8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16b33c8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b16b33c8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b16b33c8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16b33c8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b16b33c8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IC - Ta Dang Khoa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8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Ví dụ</a:t>
            </a:r>
            <a:endParaRPr sz="1700"/>
          </a:p>
        </p:txBody>
      </p:sp>
      <p:sp>
        <p:nvSpPr>
          <p:cNvPr id="117" name="Google Shape;117;p22"/>
          <p:cNvSpPr txBox="1"/>
          <p:nvPr/>
        </p:nvSpPr>
        <p:spPr>
          <a:xfrm>
            <a:off x="2003100" y="4588375"/>
            <a:ext cx="51378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Ví dụ sử dụng </a:t>
            </a:r>
            <a:r>
              <a:rPr lang="en"/>
              <a:t>deep NN</a:t>
            </a:r>
            <a:r>
              <a:rPr lang="en"/>
              <a:t> (Nguồn: machine learningcoban.com)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25" y="1202699"/>
            <a:ext cx="8187950" cy="32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iống như các mô hình trước đã học. Chúng ta cũng tối ưu hóa hàm loss bằng việc sử dụng gradient descent.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=&gt; Thực hiện tính đạo hàm theo tham số như nào???</a:t>
            </a:r>
            <a:endParaRPr/>
          </a:p>
        </p:txBody>
      </p:sp>
      <p:pic>
        <p:nvPicPr>
          <p:cNvPr descr="Machine Learning cơ bản"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200" y="2481125"/>
            <a:ext cx="4401600" cy="23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3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</a:t>
            </a:r>
            <a:r>
              <a:rPr lang="en" sz="1700"/>
              <a:t>artial derivative</a:t>
            </a:r>
            <a:endParaRPr sz="1700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7400"/>
            <a:ext cx="8839201" cy="3382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33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Multivariable chain rule</a:t>
            </a:r>
            <a:endParaRPr sz="1700"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6125"/>
            <a:ext cx="8839200" cy="3814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âu hỏi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ếu không áp dụng hàm phi tuyến tính thì điều gì sẽ xảy ra?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Nếu dùng nhiều hoặc ít các hidden layer thì điều gì sẽ xảy ra?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Tự thay công thức và đạo hàm ngược ví dụ gồm có 1 hidden layer.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ội dung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Nh</a:t>
            </a:r>
            <a:r>
              <a:rPr lang="en"/>
              <a:t>ắc lại các mô hình đã học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Backpropagation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6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</a:t>
            </a:r>
            <a:r>
              <a:rPr lang="en"/>
              <a:t>ắc lại về các mô hình đã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Linear regresstion</a:t>
            </a:r>
            <a:endParaRPr sz="1700"/>
          </a:p>
        </p:txBody>
      </p:sp>
      <p:pic>
        <p:nvPicPr>
          <p:cNvPr descr="Building a Linear Regression Model for predicting house prices"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863" y="1330950"/>
            <a:ext cx="5590270" cy="328482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729700" y="4547350"/>
            <a:ext cx="3684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ài toán dự đoán giá nhà dựa trên diện tích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6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Nhắc lại về các mô hình đã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Binary classification</a:t>
            </a:r>
            <a:endParaRPr sz="17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9925"/>
            <a:ext cx="4484350" cy="30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050" y="1031325"/>
            <a:ext cx="4043616" cy="308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948900" y="4226950"/>
            <a:ext cx="33150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igmoid với dữ liệu 1 chiều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160363" y="4226950"/>
            <a:ext cx="33150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với dữ liệu 2 chiều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025350" y="4732200"/>
            <a:ext cx="30933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</a:t>
            </a:r>
            <a:r>
              <a:rPr lang="en"/>
              <a:t>uồn: machinelearningcoban.com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6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Nhắc lại về các mô hình đã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Multiclass classification</a:t>
            </a:r>
            <a:endParaRPr sz="17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50" y="1232350"/>
            <a:ext cx="461010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378850" y="4325525"/>
            <a:ext cx="4498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Ranh giới giữa các class tìm được bằng Softmax Regression. (Nguồn machinelearningcoban.com)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5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Nhắc lại về các mô hình đã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Kết luận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Dữ liệu đơn giản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Hàm dự đoán là tổ hợp tuyến tính của các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Dữ liệu phân tách tuyến tính rõ ràng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=&gt; những bài toán có data phi tuyến tính thì model khó (không) học được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8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Định nghĩa</a:t>
            </a:r>
            <a:endParaRPr sz="170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Dạng cơ bản nhất của neural network (</a:t>
            </a:r>
            <a:r>
              <a:rPr b="1" lang="en"/>
              <a:t>linear model</a:t>
            </a:r>
            <a:r>
              <a:rPr lang="en"/>
              <a:t>) là tổ hợp tuyến tính của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Mạng deep neural network kết hợp nhiều các `</a:t>
            </a:r>
            <a:r>
              <a:rPr b="1" lang="en"/>
              <a:t>linear model</a:t>
            </a:r>
            <a:r>
              <a:rPr lang="en"/>
              <a:t>` với các `</a:t>
            </a:r>
            <a:r>
              <a:rPr b="1" lang="en"/>
              <a:t>hàm phi tuyến</a:t>
            </a:r>
            <a:r>
              <a:rPr lang="en"/>
              <a:t>` và `</a:t>
            </a:r>
            <a:r>
              <a:rPr b="1" lang="en"/>
              <a:t>cấu trúc phân lớp</a:t>
            </a:r>
            <a:r>
              <a:rPr lang="en"/>
              <a:t>`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8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Ví dụ</a:t>
            </a:r>
            <a:endParaRPr sz="17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123" y="1079350"/>
            <a:ext cx="5399751" cy="3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311700" y="4633675"/>
            <a:ext cx="85206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í dụ sử dụng 1 tổ hợp tuyến tính và một hàm phi tuyến (sigmoid) (Nguồn: machine learningcoban.com)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27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Tại sao tốt?</a:t>
            </a:r>
            <a:endParaRPr sz="170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18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</a:t>
            </a:r>
            <a:r>
              <a:rPr lang="en"/>
              <a:t>àm phi tuyến bẻ cong không gian của dữ liệu =&gt; phân tách tuyến tính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Sử dụng nhiều hidden layer giúp: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Cách hiểu 1: Mỗi unit thì tương đương với một feature mới. Sử dụng nhiều hidden layer giống như việc cô đọng ý nghĩa các feature (VD: cộng nhiều thành nhân, nhân nhiều thành mũ ...)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Cách hiểu 2: Tăng số hidden layer =&gt; tăng độ phức tạp của hàm dự đoán =&gt; Tăng khả năng fit được với dữ liệu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587" y="2956975"/>
            <a:ext cx="2892824" cy="200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