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52223c5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52223c5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52223c5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52223c5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52223c5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52223c5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52223c5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52223c5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52223c5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52223c5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52223c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52223c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52223c5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52223c5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52223c5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52223c5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52223c5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52223c5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52223c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852223c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52223c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52223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52223c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52223c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52223c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52223c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52223c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52223c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52223c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52223c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52223c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52223c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52223c5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52223c5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52223c5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52223c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FIC - Ta Dang Khoa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3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Function, Class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50" y="1522900"/>
            <a:ext cx="20002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275" y="1522900"/>
            <a:ext cx="42291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</a:t>
            </a:r>
            <a:r>
              <a:rPr lang="en"/>
              <a:t>ơ bản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umpy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Các phép toán cơ bản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</a:t>
            </a:r>
            <a:r>
              <a:rPr lang="en"/>
              <a:t>umpy</a:t>
            </a:r>
            <a:r>
              <a:rPr lang="en"/>
              <a:t>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Numpy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092525"/>
            <a:ext cx="42481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Numpy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450" y="1071350"/>
            <a:ext cx="3209089" cy="38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Array indexing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1043150"/>
            <a:ext cx="3072894" cy="38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Array indexing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00" y="1462052"/>
            <a:ext cx="3317350" cy="31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975" y="1521605"/>
            <a:ext cx="3891075" cy="302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213" y="1018575"/>
            <a:ext cx="3141570" cy="38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25" y="1289750"/>
            <a:ext cx="2571075" cy="3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575" y="1289750"/>
            <a:ext cx="23336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 cơ bản: Broadcasting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00" y="1536175"/>
            <a:ext cx="3083189" cy="10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314" y="1536175"/>
            <a:ext cx="28860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</a:t>
            </a:r>
            <a:r>
              <a:rPr lang="en"/>
              <a:t>ơ bản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ác kiểu dữ liệu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Giải thuật cơ bản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Class, function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ython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Các kiểu dữ liệu: Integer và float</a:t>
            </a:r>
            <a:endParaRPr sz="17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1572275"/>
            <a:ext cx="34099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Các kiểu dữ liệu: Boolean</a:t>
            </a:r>
            <a:endParaRPr sz="17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00" y="1776875"/>
            <a:ext cx="27717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Các kiểu dữ liệu: String</a:t>
            </a:r>
            <a:endParaRPr sz="17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1558150"/>
            <a:ext cx="50101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Các kiểu dữ liệu: List</a:t>
            </a:r>
            <a:endParaRPr sz="17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240675"/>
            <a:ext cx="37528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Các kiểu dữ liệu: </a:t>
            </a:r>
            <a:r>
              <a:rPr lang="en" sz="1700"/>
              <a:t>Dictionary</a:t>
            </a:r>
            <a:endParaRPr sz="17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1939175"/>
            <a:ext cx="37909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3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Các kiểu dữ liệu: S</a:t>
            </a:r>
            <a:r>
              <a:rPr lang="en" sz="1700"/>
              <a:t>et và Tuple</a:t>
            </a:r>
            <a:endParaRPr sz="17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75" y="1727500"/>
            <a:ext cx="25622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3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cơ bản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Giải thuật cơ bản: if, else, for, while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00" y="1494675"/>
            <a:ext cx="27336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50" y="1494675"/>
            <a:ext cx="20859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