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7113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883861"/>
            <a:ext cx="110335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2836605"/>
            <a:ext cx="110335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8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287536"/>
            <a:ext cx="3172138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287536"/>
            <a:ext cx="9332521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53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346419"/>
            <a:ext cx="12688551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3614203"/>
            <a:ext cx="12688551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2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437680"/>
            <a:ext cx="6252329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437680"/>
            <a:ext cx="6252329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11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287536"/>
            <a:ext cx="12688551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323916"/>
            <a:ext cx="62235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1972747"/>
            <a:ext cx="6223596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323916"/>
            <a:ext cx="625424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1972747"/>
            <a:ext cx="6254245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11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28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360045"/>
            <a:ext cx="474479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777597"/>
            <a:ext cx="744762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620202"/>
            <a:ext cx="474479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1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360045"/>
            <a:ext cx="474479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777597"/>
            <a:ext cx="744762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620202"/>
            <a:ext cx="474479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4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287536"/>
            <a:ext cx="126885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437680"/>
            <a:ext cx="126885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5005626"/>
            <a:ext cx="33100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0AB25-8A9D-4ECD-922D-287DD9493A1F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5005626"/>
            <a:ext cx="496508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5005626"/>
            <a:ext cx="33100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E959-DED3-4134-A464-22E03E376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ED7627A-FC59-A3A9-6AA0-7AF6C4D1E646}"/>
              </a:ext>
            </a:extLst>
          </p:cNvPr>
          <p:cNvCxnSpPr/>
          <p:nvPr/>
        </p:nvCxnSpPr>
        <p:spPr>
          <a:xfrm>
            <a:off x="215970" y="4597833"/>
            <a:ext cx="375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967F80D-14C5-D884-7575-544CEFA73040}"/>
              </a:ext>
            </a:extLst>
          </p:cNvPr>
          <p:cNvCxnSpPr>
            <a:cxnSpLocks/>
          </p:cNvCxnSpPr>
          <p:nvPr/>
        </p:nvCxnSpPr>
        <p:spPr>
          <a:xfrm flipV="1">
            <a:off x="368370" y="1254269"/>
            <a:ext cx="0" cy="3495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C04CE09-AD60-1345-3738-D84DF8292D10}"/>
              </a:ext>
            </a:extLst>
          </p:cNvPr>
          <p:cNvSpPr/>
          <p:nvPr/>
        </p:nvSpPr>
        <p:spPr>
          <a:xfrm>
            <a:off x="215972" y="1940069"/>
            <a:ext cx="3676074" cy="2124364"/>
          </a:xfrm>
          <a:custGeom>
            <a:avLst/>
            <a:gdLst>
              <a:gd name="connsiteX0" fmla="*/ 0 w 3676073"/>
              <a:gd name="connsiteY0" fmla="*/ 2124364 h 2124364"/>
              <a:gd name="connsiteX1" fmla="*/ 572655 w 3676073"/>
              <a:gd name="connsiteY1" fmla="*/ 1865746 h 2124364"/>
              <a:gd name="connsiteX2" fmla="*/ 1330037 w 3676073"/>
              <a:gd name="connsiteY2" fmla="*/ 1034473 h 2124364"/>
              <a:gd name="connsiteX3" fmla="*/ 1976582 w 3676073"/>
              <a:gd name="connsiteY3" fmla="*/ 591127 h 2124364"/>
              <a:gd name="connsiteX4" fmla="*/ 2604655 w 3676073"/>
              <a:gd name="connsiteY4" fmla="*/ 554182 h 2124364"/>
              <a:gd name="connsiteX5" fmla="*/ 3232727 w 3676073"/>
              <a:gd name="connsiteY5" fmla="*/ 692727 h 2124364"/>
              <a:gd name="connsiteX6" fmla="*/ 3676073 w 3676073"/>
              <a:gd name="connsiteY6" fmla="*/ 0 h 212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6073" h="2124364">
                <a:moveTo>
                  <a:pt x="0" y="2124364"/>
                </a:moveTo>
                <a:cubicBezTo>
                  <a:pt x="175491" y="2085879"/>
                  <a:pt x="350982" y="2047395"/>
                  <a:pt x="572655" y="1865746"/>
                </a:cubicBezTo>
                <a:cubicBezTo>
                  <a:pt x="794328" y="1684097"/>
                  <a:pt x="1096049" y="1246909"/>
                  <a:pt x="1330037" y="1034473"/>
                </a:cubicBezTo>
                <a:cubicBezTo>
                  <a:pt x="1564025" y="822037"/>
                  <a:pt x="1764146" y="671175"/>
                  <a:pt x="1976582" y="591127"/>
                </a:cubicBezTo>
                <a:cubicBezTo>
                  <a:pt x="2189018" y="511079"/>
                  <a:pt x="2395298" y="537249"/>
                  <a:pt x="2604655" y="554182"/>
                </a:cubicBezTo>
                <a:cubicBezTo>
                  <a:pt x="2814012" y="571115"/>
                  <a:pt x="3054157" y="785091"/>
                  <a:pt x="3232727" y="692727"/>
                </a:cubicBezTo>
                <a:cubicBezTo>
                  <a:pt x="3411297" y="600363"/>
                  <a:pt x="3543685" y="300181"/>
                  <a:pt x="3676073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C72F6FE-9EF3-7858-EA2D-57737B4D24C4}"/>
              </a:ext>
            </a:extLst>
          </p:cNvPr>
          <p:cNvSpPr/>
          <p:nvPr/>
        </p:nvSpPr>
        <p:spPr>
          <a:xfrm>
            <a:off x="760919" y="3544891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B11A12-51CA-CA87-3EEF-B628BD0642AE}"/>
              </a:ext>
            </a:extLst>
          </p:cNvPr>
          <p:cNvSpPr/>
          <p:nvPr/>
        </p:nvSpPr>
        <p:spPr>
          <a:xfrm>
            <a:off x="1402846" y="3237783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6C1BE05-586B-F5C2-C6D0-316E18A539F6}"/>
              </a:ext>
            </a:extLst>
          </p:cNvPr>
          <p:cNvSpPr/>
          <p:nvPr/>
        </p:nvSpPr>
        <p:spPr>
          <a:xfrm>
            <a:off x="2949430" y="2586618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6CC83B6-2216-54DE-A421-7384B7C6B285}"/>
              </a:ext>
            </a:extLst>
          </p:cNvPr>
          <p:cNvSpPr/>
          <p:nvPr/>
        </p:nvSpPr>
        <p:spPr>
          <a:xfrm>
            <a:off x="2603574" y="2376492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8E58A5A-77A1-0F99-3BE1-0E0EDAA2660F}"/>
              </a:ext>
            </a:extLst>
          </p:cNvPr>
          <p:cNvSpPr/>
          <p:nvPr/>
        </p:nvSpPr>
        <p:spPr>
          <a:xfrm>
            <a:off x="1280316" y="3669581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D0ADE47-AFCE-83A8-DF46-406F6765FC20}"/>
              </a:ext>
            </a:extLst>
          </p:cNvPr>
          <p:cNvSpPr/>
          <p:nvPr/>
        </p:nvSpPr>
        <p:spPr>
          <a:xfrm>
            <a:off x="3850482" y="2043982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55ACECB-9415-9E38-7C25-B9586A98E680}"/>
              </a:ext>
            </a:extLst>
          </p:cNvPr>
          <p:cNvSpPr/>
          <p:nvPr/>
        </p:nvSpPr>
        <p:spPr>
          <a:xfrm>
            <a:off x="3499501" y="2323382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C32641C-D648-E3E2-A3A8-AD2E06768D43}"/>
              </a:ext>
            </a:extLst>
          </p:cNvPr>
          <p:cNvSpPr/>
          <p:nvPr/>
        </p:nvSpPr>
        <p:spPr>
          <a:xfrm>
            <a:off x="2252592" y="2385727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B11C0CF-9396-9CE1-0566-B6F3228BAB3D}"/>
              </a:ext>
            </a:extLst>
          </p:cNvPr>
          <p:cNvSpPr/>
          <p:nvPr/>
        </p:nvSpPr>
        <p:spPr>
          <a:xfrm>
            <a:off x="379920" y="4129091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B47238E-FD2B-2D42-CA56-C850C4993D7A}"/>
              </a:ext>
            </a:extLst>
          </p:cNvPr>
          <p:cNvSpPr/>
          <p:nvPr/>
        </p:nvSpPr>
        <p:spPr>
          <a:xfrm>
            <a:off x="1165009" y="2925036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F1FA293-385D-69A0-3E3A-E7AD6A0A84E9}"/>
              </a:ext>
            </a:extLst>
          </p:cNvPr>
          <p:cNvSpPr/>
          <p:nvPr/>
        </p:nvSpPr>
        <p:spPr>
          <a:xfrm>
            <a:off x="973353" y="3752709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AC87587-A46D-8664-478D-4CFABA7293CB}"/>
              </a:ext>
            </a:extLst>
          </p:cNvPr>
          <p:cNvSpPr txBox="1"/>
          <p:nvPr/>
        </p:nvSpPr>
        <p:spPr>
          <a:xfrm>
            <a:off x="262156" y="888461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9AED7A-4B82-D3B9-367B-3E02E4D3C90E}"/>
              </a:ext>
            </a:extLst>
          </p:cNvPr>
          <p:cNvSpPr txBox="1"/>
          <p:nvPr/>
        </p:nvSpPr>
        <p:spPr>
          <a:xfrm>
            <a:off x="4044446" y="4380901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0358F14-C5DB-9D70-EA74-709D57556517}"/>
              </a:ext>
            </a:extLst>
          </p:cNvPr>
          <p:cNvSpPr txBox="1"/>
          <p:nvPr/>
        </p:nvSpPr>
        <p:spPr>
          <a:xfrm>
            <a:off x="1899301" y="4562043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A79F697-53F7-44F4-FEE2-396D815A0899}"/>
              </a:ext>
            </a:extLst>
          </p:cNvPr>
          <p:cNvCxnSpPr>
            <a:cxnSpLocks/>
          </p:cNvCxnSpPr>
          <p:nvPr/>
        </p:nvCxnSpPr>
        <p:spPr>
          <a:xfrm flipV="1">
            <a:off x="1993970" y="2628181"/>
            <a:ext cx="0" cy="19696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C021B43-1FF0-60C1-EEC7-5FDBDDC61200}"/>
              </a:ext>
            </a:extLst>
          </p:cNvPr>
          <p:cNvSpPr txBox="1"/>
          <p:nvPr/>
        </p:nvSpPr>
        <p:spPr>
          <a:xfrm>
            <a:off x="3848172" y="1548740"/>
            <a:ext cx="65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ja-JP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7CB9244-DA04-F92A-5BF0-980ECE3944C5}"/>
              </a:ext>
            </a:extLst>
          </p:cNvPr>
          <p:cNvCxnSpPr/>
          <p:nvPr/>
        </p:nvCxnSpPr>
        <p:spPr>
          <a:xfrm>
            <a:off x="5483009" y="4597833"/>
            <a:ext cx="375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6DDFD44-C9E7-FD82-E3E4-BB1E39FAE7AC}"/>
              </a:ext>
            </a:extLst>
          </p:cNvPr>
          <p:cNvCxnSpPr>
            <a:cxnSpLocks/>
          </p:cNvCxnSpPr>
          <p:nvPr/>
        </p:nvCxnSpPr>
        <p:spPr>
          <a:xfrm flipV="1">
            <a:off x="5635409" y="1254269"/>
            <a:ext cx="0" cy="3495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0536FA47-65B5-0E2C-D608-566EB38A8DF3}"/>
              </a:ext>
            </a:extLst>
          </p:cNvPr>
          <p:cNvSpPr/>
          <p:nvPr/>
        </p:nvSpPr>
        <p:spPr>
          <a:xfrm>
            <a:off x="5483010" y="1940069"/>
            <a:ext cx="3676074" cy="2124364"/>
          </a:xfrm>
          <a:custGeom>
            <a:avLst/>
            <a:gdLst>
              <a:gd name="connsiteX0" fmla="*/ 0 w 3676073"/>
              <a:gd name="connsiteY0" fmla="*/ 2124364 h 2124364"/>
              <a:gd name="connsiteX1" fmla="*/ 572655 w 3676073"/>
              <a:gd name="connsiteY1" fmla="*/ 1865746 h 2124364"/>
              <a:gd name="connsiteX2" fmla="*/ 1330037 w 3676073"/>
              <a:gd name="connsiteY2" fmla="*/ 1034473 h 2124364"/>
              <a:gd name="connsiteX3" fmla="*/ 1976582 w 3676073"/>
              <a:gd name="connsiteY3" fmla="*/ 591127 h 2124364"/>
              <a:gd name="connsiteX4" fmla="*/ 2604655 w 3676073"/>
              <a:gd name="connsiteY4" fmla="*/ 554182 h 2124364"/>
              <a:gd name="connsiteX5" fmla="*/ 3232727 w 3676073"/>
              <a:gd name="connsiteY5" fmla="*/ 692727 h 2124364"/>
              <a:gd name="connsiteX6" fmla="*/ 3676073 w 3676073"/>
              <a:gd name="connsiteY6" fmla="*/ 0 h 212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6073" h="2124364">
                <a:moveTo>
                  <a:pt x="0" y="2124364"/>
                </a:moveTo>
                <a:cubicBezTo>
                  <a:pt x="175491" y="2085879"/>
                  <a:pt x="350982" y="2047395"/>
                  <a:pt x="572655" y="1865746"/>
                </a:cubicBezTo>
                <a:cubicBezTo>
                  <a:pt x="794328" y="1684097"/>
                  <a:pt x="1096049" y="1246909"/>
                  <a:pt x="1330037" y="1034473"/>
                </a:cubicBezTo>
                <a:cubicBezTo>
                  <a:pt x="1564025" y="822037"/>
                  <a:pt x="1764146" y="671175"/>
                  <a:pt x="1976582" y="591127"/>
                </a:cubicBezTo>
                <a:cubicBezTo>
                  <a:pt x="2189018" y="511079"/>
                  <a:pt x="2395298" y="537249"/>
                  <a:pt x="2604655" y="554182"/>
                </a:cubicBezTo>
                <a:cubicBezTo>
                  <a:pt x="2814012" y="571115"/>
                  <a:pt x="3054157" y="785091"/>
                  <a:pt x="3232727" y="692727"/>
                </a:cubicBezTo>
                <a:cubicBezTo>
                  <a:pt x="3411297" y="600363"/>
                  <a:pt x="3543685" y="300181"/>
                  <a:pt x="3676073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2599DAD-36D6-9DFE-E709-EAEB375263B1}"/>
              </a:ext>
            </a:extLst>
          </p:cNvPr>
          <p:cNvSpPr/>
          <p:nvPr/>
        </p:nvSpPr>
        <p:spPr>
          <a:xfrm>
            <a:off x="6027958" y="3544891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2DD63E-F587-A705-A340-98DD7F4C0147}"/>
              </a:ext>
            </a:extLst>
          </p:cNvPr>
          <p:cNvSpPr/>
          <p:nvPr/>
        </p:nvSpPr>
        <p:spPr>
          <a:xfrm>
            <a:off x="6669885" y="3237783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F203E69-2321-8E91-8CA7-B5764FF478B5}"/>
              </a:ext>
            </a:extLst>
          </p:cNvPr>
          <p:cNvSpPr/>
          <p:nvPr/>
        </p:nvSpPr>
        <p:spPr>
          <a:xfrm>
            <a:off x="8087666" y="2586618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77A6247-A77E-FEBA-AEC7-3C698152002E}"/>
              </a:ext>
            </a:extLst>
          </p:cNvPr>
          <p:cNvSpPr/>
          <p:nvPr/>
        </p:nvSpPr>
        <p:spPr>
          <a:xfrm>
            <a:off x="7870613" y="2376492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7B6A52A2-7431-48F0-5A31-767C34291839}"/>
              </a:ext>
            </a:extLst>
          </p:cNvPr>
          <p:cNvSpPr/>
          <p:nvPr/>
        </p:nvSpPr>
        <p:spPr>
          <a:xfrm>
            <a:off x="6575214" y="3628017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FD18CE5-7E37-EA44-A24F-A7CE6B7F03A4}"/>
              </a:ext>
            </a:extLst>
          </p:cNvPr>
          <p:cNvSpPr/>
          <p:nvPr/>
        </p:nvSpPr>
        <p:spPr>
          <a:xfrm>
            <a:off x="9117521" y="2043982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5868DC19-AD26-E12D-D9F6-B5E89CC839F0}"/>
              </a:ext>
            </a:extLst>
          </p:cNvPr>
          <p:cNvSpPr/>
          <p:nvPr/>
        </p:nvSpPr>
        <p:spPr>
          <a:xfrm>
            <a:off x="8766540" y="2323382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2385093-7C99-F278-021D-939C89A757A7}"/>
              </a:ext>
            </a:extLst>
          </p:cNvPr>
          <p:cNvSpPr/>
          <p:nvPr/>
        </p:nvSpPr>
        <p:spPr>
          <a:xfrm>
            <a:off x="7519632" y="2385727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CC7BE33-A25A-15C9-28B8-7A07B122EADB}"/>
              </a:ext>
            </a:extLst>
          </p:cNvPr>
          <p:cNvSpPr/>
          <p:nvPr/>
        </p:nvSpPr>
        <p:spPr>
          <a:xfrm>
            <a:off x="5646958" y="4129091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4486091A-81B2-A16B-B3CA-6554ED3CE091}"/>
              </a:ext>
            </a:extLst>
          </p:cNvPr>
          <p:cNvSpPr/>
          <p:nvPr/>
        </p:nvSpPr>
        <p:spPr>
          <a:xfrm>
            <a:off x="6453984" y="2950876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D94D82C-7A8C-79F8-6D61-F7F47B2AB36B}"/>
              </a:ext>
            </a:extLst>
          </p:cNvPr>
          <p:cNvSpPr/>
          <p:nvPr/>
        </p:nvSpPr>
        <p:spPr>
          <a:xfrm>
            <a:off x="6240393" y="3752709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0CF2B0A-9523-7737-C4FD-91CA15A71CC6}"/>
              </a:ext>
            </a:extLst>
          </p:cNvPr>
          <p:cNvSpPr txBox="1"/>
          <p:nvPr/>
        </p:nvSpPr>
        <p:spPr>
          <a:xfrm>
            <a:off x="5529195" y="888461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2CF33E3-FF52-AA23-F4A6-468050BC89C4}"/>
              </a:ext>
            </a:extLst>
          </p:cNvPr>
          <p:cNvSpPr txBox="1"/>
          <p:nvPr/>
        </p:nvSpPr>
        <p:spPr>
          <a:xfrm>
            <a:off x="9311485" y="4380901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353CB17-FB6C-3A24-9AEF-3AB9C0FFD914}"/>
              </a:ext>
            </a:extLst>
          </p:cNvPr>
          <p:cNvSpPr txBox="1"/>
          <p:nvPr/>
        </p:nvSpPr>
        <p:spPr>
          <a:xfrm>
            <a:off x="7166341" y="4562043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D6F4ECB-B4BA-600C-C5CC-7EDC324D2BD1}"/>
              </a:ext>
            </a:extLst>
          </p:cNvPr>
          <p:cNvCxnSpPr>
            <a:cxnSpLocks/>
          </p:cNvCxnSpPr>
          <p:nvPr/>
        </p:nvCxnSpPr>
        <p:spPr>
          <a:xfrm flipV="1">
            <a:off x="7261009" y="2628181"/>
            <a:ext cx="0" cy="19696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A685F5D-BC34-D3E1-1174-B341E4BB323A}"/>
              </a:ext>
            </a:extLst>
          </p:cNvPr>
          <p:cNvSpPr txBox="1"/>
          <p:nvPr/>
        </p:nvSpPr>
        <p:spPr>
          <a:xfrm>
            <a:off x="1233196" y="444222"/>
            <a:ext cx="236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k</a:t>
            </a:r>
            <a:r>
              <a:rPr kumimoji="1" lang="en-US" altLang="ja-JP" dirty="0"/>
              <a:t>-NN regression (</a:t>
            </a:r>
            <a:r>
              <a:rPr kumimoji="1" lang="en-US" altLang="ja-JP" i="1" dirty="0"/>
              <a:t>k </a:t>
            </a:r>
            <a:r>
              <a:rPr kumimoji="1" lang="en-US" altLang="ja-JP" dirty="0"/>
              <a:t>= 3) 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905E2A7-DC03-E919-E4F3-DCD214D8EF3E}"/>
              </a:ext>
            </a:extLst>
          </p:cNvPr>
          <p:cNvSpPr txBox="1"/>
          <p:nvPr/>
        </p:nvSpPr>
        <p:spPr>
          <a:xfrm>
            <a:off x="5959989" y="444222"/>
            <a:ext cx="335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Kernel regression (local constant) 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67C3668-2FB4-8830-B4F3-EA2E52C45278}"/>
              </a:ext>
            </a:extLst>
          </p:cNvPr>
          <p:cNvSpPr txBox="1"/>
          <p:nvPr/>
        </p:nvSpPr>
        <p:spPr>
          <a:xfrm>
            <a:off x="11082557" y="444222"/>
            <a:ext cx="307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Kernel regression (local linear) </a:t>
            </a:r>
            <a:endParaRPr kumimoji="1" lang="ja-JP" altLang="en-US" dirty="0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26329DB-2D21-7223-8214-11ECE6A5C661}"/>
              </a:ext>
            </a:extLst>
          </p:cNvPr>
          <p:cNvSpPr/>
          <p:nvPr/>
        </p:nvSpPr>
        <p:spPr>
          <a:xfrm>
            <a:off x="2209549" y="2347193"/>
            <a:ext cx="169211" cy="169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652E9A56-1F89-A1AA-C19B-E9D479249BF2}"/>
              </a:ext>
            </a:extLst>
          </p:cNvPr>
          <p:cNvSpPr/>
          <p:nvPr/>
        </p:nvSpPr>
        <p:spPr>
          <a:xfrm>
            <a:off x="2561974" y="2337667"/>
            <a:ext cx="169211" cy="169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11793CA1-345F-2EAD-E2D4-79AE6D6ED7D1}"/>
              </a:ext>
            </a:extLst>
          </p:cNvPr>
          <p:cNvSpPr/>
          <p:nvPr/>
        </p:nvSpPr>
        <p:spPr>
          <a:xfrm>
            <a:off x="1361824" y="3190155"/>
            <a:ext cx="169211" cy="169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7E7FCAC-6034-649D-D4CC-52A48394C10D}"/>
              </a:ext>
            </a:extLst>
          </p:cNvPr>
          <p:cNvSpPr txBox="1"/>
          <p:nvPr/>
        </p:nvSpPr>
        <p:spPr>
          <a:xfrm>
            <a:off x="1476952" y="3187568"/>
            <a:ext cx="532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9E30A9E-2B52-68E1-8672-9CFB3E797B77}"/>
              </a:ext>
            </a:extLst>
          </p:cNvPr>
          <p:cNvSpPr txBox="1"/>
          <p:nvPr/>
        </p:nvSpPr>
        <p:spPr>
          <a:xfrm>
            <a:off x="2153677" y="1982515"/>
            <a:ext cx="532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5E6A928-7AD0-F5E7-DB9E-6CD3D67FADF0}"/>
              </a:ext>
            </a:extLst>
          </p:cNvPr>
          <p:cNvSpPr txBox="1"/>
          <p:nvPr/>
        </p:nvSpPr>
        <p:spPr>
          <a:xfrm>
            <a:off x="2543675" y="1981361"/>
            <a:ext cx="532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E4A4412-9B68-2469-9E8C-0105F0CEFEA2}"/>
              </a:ext>
            </a:extLst>
          </p:cNvPr>
          <p:cNvCxnSpPr>
            <a:cxnSpLocks/>
          </p:cNvCxnSpPr>
          <p:nvPr/>
        </p:nvCxnSpPr>
        <p:spPr>
          <a:xfrm flipV="1">
            <a:off x="7953738" y="1073129"/>
            <a:ext cx="0" cy="3524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73E743B6-ECDA-C5CF-0145-E3342C36D949}"/>
              </a:ext>
            </a:extLst>
          </p:cNvPr>
          <p:cNvCxnSpPr>
            <a:cxnSpLocks/>
          </p:cNvCxnSpPr>
          <p:nvPr/>
        </p:nvCxnSpPr>
        <p:spPr>
          <a:xfrm flipV="1">
            <a:off x="6555946" y="1064697"/>
            <a:ext cx="0" cy="3524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F8CAD9F-BC4E-45DD-9197-C7C9D85C9445}"/>
              </a:ext>
            </a:extLst>
          </p:cNvPr>
          <p:cNvCxnSpPr/>
          <p:nvPr/>
        </p:nvCxnSpPr>
        <p:spPr>
          <a:xfrm>
            <a:off x="10454268" y="4597833"/>
            <a:ext cx="375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8E097B1-7432-5D1A-03BB-6B518FDA313D}"/>
              </a:ext>
            </a:extLst>
          </p:cNvPr>
          <p:cNvCxnSpPr>
            <a:cxnSpLocks/>
          </p:cNvCxnSpPr>
          <p:nvPr/>
        </p:nvCxnSpPr>
        <p:spPr>
          <a:xfrm flipV="1">
            <a:off x="10606668" y="1254269"/>
            <a:ext cx="0" cy="3495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709B341E-BDE1-C814-881E-61A854178F2C}"/>
              </a:ext>
            </a:extLst>
          </p:cNvPr>
          <p:cNvSpPr/>
          <p:nvPr/>
        </p:nvSpPr>
        <p:spPr>
          <a:xfrm>
            <a:off x="10454269" y="1940069"/>
            <a:ext cx="3676074" cy="2124364"/>
          </a:xfrm>
          <a:custGeom>
            <a:avLst/>
            <a:gdLst>
              <a:gd name="connsiteX0" fmla="*/ 0 w 3676073"/>
              <a:gd name="connsiteY0" fmla="*/ 2124364 h 2124364"/>
              <a:gd name="connsiteX1" fmla="*/ 572655 w 3676073"/>
              <a:gd name="connsiteY1" fmla="*/ 1865746 h 2124364"/>
              <a:gd name="connsiteX2" fmla="*/ 1330037 w 3676073"/>
              <a:gd name="connsiteY2" fmla="*/ 1034473 h 2124364"/>
              <a:gd name="connsiteX3" fmla="*/ 1976582 w 3676073"/>
              <a:gd name="connsiteY3" fmla="*/ 591127 h 2124364"/>
              <a:gd name="connsiteX4" fmla="*/ 2604655 w 3676073"/>
              <a:gd name="connsiteY4" fmla="*/ 554182 h 2124364"/>
              <a:gd name="connsiteX5" fmla="*/ 3232727 w 3676073"/>
              <a:gd name="connsiteY5" fmla="*/ 692727 h 2124364"/>
              <a:gd name="connsiteX6" fmla="*/ 3676073 w 3676073"/>
              <a:gd name="connsiteY6" fmla="*/ 0 h 212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6073" h="2124364">
                <a:moveTo>
                  <a:pt x="0" y="2124364"/>
                </a:moveTo>
                <a:cubicBezTo>
                  <a:pt x="175491" y="2085879"/>
                  <a:pt x="350982" y="2047395"/>
                  <a:pt x="572655" y="1865746"/>
                </a:cubicBezTo>
                <a:cubicBezTo>
                  <a:pt x="794328" y="1684097"/>
                  <a:pt x="1096049" y="1246909"/>
                  <a:pt x="1330037" y="1034473"/>
                </a:cubicBezTo>
                <a:cubicBezTo>
                  <a:pt x="1564025" y="822037"/>
                  <a:pt x="1764146" y="671175"/>
                  <a:pt x="1976582" y="591127"/>
                </a:cubicBezTo>
                <a:cubicBezTo>
                  <a:pt x="2189018" y="511079"/>
                  <a:pt x="2395298" y="537249"/>
                  <a:pt x="2604655" y="554182"/>
                </a:cubicBezTo>
                <a:cubicBezTo>
                  <a:pt x="2814012" y="571115"/>
                  <a:pt x="3054157" y="785091"/>
                  <a:pt x="3232727" y="692727"/>
                </a:cubicBezTo>
                <a:cubicBezTo>
                  <a:pt x="3411297" y="600363"/>
                  <a:pt x="3543685" y="300181"/>
                  <a:pt x="3676073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3D6EB86B-83F1-5E37-B4AA-1EEDA45BFB4F}"/>
              </a:ext>
            </a:extLst>
          </p:cNvPr>
          <p:cNvSpPr/>
          <p:nvPr/>
        </p:nvSpPr>
        <p:spPr>
          <a:xfrm>
            <a:off x="10999217" y="3544891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118B8B1D-9038-9084-BDC2-E0BE83F2E81E}"/>
              </a:ext>
            </a:extLst>
          </p:cNvPr>
          <p:cNvSpPr/>
          <p:nvPr/>
        </p:nvSpPr>
        <p:spPr>
          <a:xfrm>
            <a:off x="11641144" y="3237783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B2A282FD-8342-E28A-9DB7-7ADA4AFD7AD3}"/>
              </a:ext>
            </a:extLst>
          </p:cNvPr>
          <p:cNvSpPr/>
          <p:nvPr/>
        </p:nvSpPr>
        <p:spPr>
          <a:xfrm>
            <a:off x="13058925" y="2586618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711C568B-CD1D-6213-2843-7B8B11708447}"/>
              </a:ext>
            </a:extLst>
          </p:cNvPr>
          <p:cNvSpPr/>
          <p:nvPr/>
        </p:nvSpPr>
        <p:spPr>
          <a:xfrm>
            <a:off x="12841872" y="2376492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E20F386A-10AF-BDE8-E564-D859DA8ABD93}"/>
              </a:ext>
            </a:extLst>
          </p:cNvPr>
          <p:cNvSpPr/>
          <p:nvPr/>
        </p:nvSpPr>
        <p:spPr>
          <a:xfrm>
            <a:off x="11546473" y="3628017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6156EAD7-EF4E-D321-1D12-636418723552}"/>
              </a:ext>
            </a:extLst>
          </p:cNvPr>
          <p:cNvSpPr/>
          <p:nvPr/>
        </p:nvSpPr>
        <p:spPr>
          <a:xfrm>
            <a:off x="14088780" y="2043982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08385A3C-CB22-7A67-3057-686447A47D8B}"/>
              </a:ext>
            </a:extLst>
          </p:cNvPr>
          <p:cNvSpPr/>
          <p:nvPr/>
        </p:nvSpPr>
        <p:spPr>
          <a:xfrm>
            <a:off x="13737799" y="2323382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2596DDD9-EBF9-4260-8556-5E91D1194F24}"/>
              </a:ext>
            </a:extLst>
          </p:cNvPr>
          <p:cNvSpPr/>
          <p:nvPr/>
        </p:nvSpPr>
        <p:spPr>
          <a:xfrm>
            <a:off x="12490890" y="2385727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85AB32A7-7DA5-764E-F482-0A875FD3FA11}"/>
              </a:ext>
            </a:extLst>
          </p:cNvPr>
          <p:cNvSpPr/>
          <p:nvPr/>
        </p:nvSpPr>
        <p:spPr>
          <a:xfrm>
            <a:off x="10618217" y="4129091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5EBDAB63-71DE-C16D-CBEB-B9BC911E8682}"/>
              </a:ext>
            </a:extLst>
          </p:cNvPr>
          <p:cNvSpPr/>
          <p:nvPr/>
        </p:nvSpPr>
        <p:spPr>
          <a:xfrm>
            <a:off x="11425243" y="2919127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82B4C785-B22A-EFFF-33B8-D77727F73D52}"/>
              </a:ext>
            </a:extLst>
          </p:cNvPr>
          <p:cNvSpPr/>
          <p:nvPr/>
        </p:nvSpPr>
        <p:spPr>
          <a:xfrm>
            <a:off x="11211652" y="3752709"/>
            <a:ext cx="8312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4AAFC1F-6B0B-2160-A15D-5672E49ED123}"/>
              </a:ext>
            </a:extLst>
          </p:cNvPr>
          <p:cNvSpPr txBox="1"/>
          <p:nvPr/>
        </p:nvSpPr>
        <p:spPr>
          <a:xfrm>
            <a:off x="10500454" y="888461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1C6D261-7CA4-1A2A-29AE-B75352FA2767}"/>
              </a:ext>
            </a:extLst>
          </p:cNvPr>
          <p:cNvSpPr txBox="1"/>
          <p:nvPr/>
        </p:nvSpPr>
        <p:spPr>
          <a:xfrm>
            <a:off x="14282744" y="4380901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3175A6E-828E-26FC-C5B0-4BC8403B5CF0}"/>
              </a:ext>
            </a:extLst>
          </p:cNvPr>
          <p:cNvSpPr txBox="1"/>
          <p:nvPr/>
        </p:nvSpPr>
        <p:spPr>
          <a:xfrm>
            <a:off x="12137599" y="4562043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EEF2F3B6-7DB0-6CEE-22C6-F6F7BCC9BFC5}"/>
              </a:ext>
            </a:extLst>
          </p:cNvPr>
          <p:cNvCxnSpPr>
            <a:cxnSpLocks/>
          </p:cNvCxnSpPr>
          <p:nvPr/>
        </p:nvCxnSpPr>
        <p:spPr>
          <a:xfrm flipV="1">
            <a:off x="12232268" y="2628181"/>
            <a:ext cx="0" cy="19696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72D811E2-795E-F431-DF3A-E070576465D5}"/>
              </a:ext>
            </a:extLst>
          </p:cNvPr>
          <p:cNvCxnSpPr>
            <a:cxnSpLocks/>
          </p:cNvCxnSpPr>
          <p:nvPr/>
        </p:nvCxnSpPr>
        <p:spPr>
          <a:xfrm flipV="1">
            <a:off x="12924997" y="1073129"/>
            <a:ext cx="0" cy="3524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BE69EA37-E47B-200E-CB6A-E7CCFBFD3F0F}"/>
              </a:ext>
            </a:extLst>
          </p:cNvPr>
          <p:cNvCxnSpPr>
            <a:cxnSpLocks/>
          </p:cNvCxnSpPr>
          <p:nvPr/>
        </p:nvCxnSpPr>
        <p:spPr>
          <a:xfrm flipV="1">
            <a:off x="11527205" y="1064697"/>
            <a:ext cx="0" cy="3524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38CE73D-4B63-728A-86C8-1EC149C890E2}"/>
              </a:ext>
            </a:extLst>
          </p:cNvPr>
          <p:cNvCxnSpPr>
            <a:cxnSpLocks/>
          </p:cNvCxnSpPr>
          <p:nvPr/>
        </p:nvCxnSpPr>
        <p:spPr>
          <a:xfrm flipH="1">
            <a:off x="6555947" y="2980726"/>
            <a:ext cx="14040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楕円 115">
            <a:extLst>
              <a:ext uri="{FF2B5EF4-FFF2-40B4-BE49-F238E27FC236}">
                <a16:creationId xmlns:a16="http://schemas.microsoft.com/office/drawing/2014/main" id="{BA94F99B-5AC2-A362-7A06-08532C8C00FB}"/>
              </a:ext>
            </a:extLst>
          </p:cNvPr>
          <p:cNvSpPr/>
          <p:nvPr/>
        </p:nvSpPr>
        <p:spPr>
          <a:xfrm>
            <a:off x="1959339" y="2705380"/>
            <a:ext cx="75511" cy="75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6D11224-253A-5891-D6FE-888BA8417A9E}"/>
                  </a:ext>
                </a:extLst>
              </p:cNvPr>
              <p:cNvSpPr txBox="1"/>
              <p:nvPr/>
            </p:nvSpPr>
            <p:spPr>
              <a:xfrm>
                <a:off x="2009340" y="2741295"/>
                <a:ext cx="5585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6D11224-253A-5891-D6FE-888BA8417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40" y="2741295"/>
                <a:ext cx="558550" cy="246221"/>
              </a:xfrm>
              <a:prstGeom prst="rect">
                <a:avLst/>
              </a:prstGeom>
              <a:blipFill>
                <a:blip r:embed="rId2"/>
                <a:stretch>
                  <a:fillRect l="-8791" t="-20000" r="-12088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楕円 117">
            <a:extLst>
              <a:ext uri="{FF2B5EF4-FFF2-40B4-BE49-F238E27FC236}">
                <a16:creationId xmlns:a16="http://schemas.microsoft.com/office/drawing/2014/main" id="{E4D38D4F-1BD7-49D4-2578-E26E07576DE4}"/>
              </a:ext>
            </a:extLst>
          </p:cNvPr>
          <p:cNvSpPr/>
          <p:nvPr/>
        </p:nvSpPr>
        <p:spPr>
          <a:xfrm>
            <a:off x="7224665" y="2945971"/>
            <a:ext cx="75511" cy="75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0F1784D-4A6A-7EDE-8FC5-DD7317701E13}"/>
                  </a:ext>
                </a:extLst>
              </p:cNvPr>
              <p:cNvSpPr txBox="1"/>
              <p:nvPr/>
            </p:nvSpPr>
            <p:spPr>
              <a:xfrm>
                <a:off x="7272881" y="2704791"/>
                <a:ext cx="5585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0F1784D-4A6A-7EDE-8FC5-DD7317701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81" y="2704791"/>
                <a:ext cx="558550" cy="246221"/>
              </a:xfrm>
              <a:prstGeom prst="rect">
                <a:avLst/>
              </a:prstGeom>
              <a:blipFill>
                <a:blip r:embed="rId3"/>
                <a:stretch>
                  <a:fillRect l="-8696" t="-20000" r="-11957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33EBE81-F5AF-37A7-2EBD-5866ADC8641A}"/>
              </a:ext>
            </a:extLst>
          </p:cNvPr>
          <p:cNvCxnSpPr>
            <a:stCxn id="76" idx="3"/>
            <a:endCxn id="116" idx="7"/>
          </p:cNvCxnSpPr>
          <p:nvPr/>
        </p:nvCxnSpPr>
        <p:spPr>
          <a:xfrm flipH="1">
            <a:off x="2023791" y="2491624"/>
            <a:ext cx="210537" cy="224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5C859400-CC0A-494C-76BD-E3ACBE4AEBE5}"/>
              </a:ext>
            </a:extLst>
          </p:cNvPr>
          <p:cNvCxnSpPr>
            <a:cxnSpLocks/>
            <a:stCxn id="77" idx="3"/>
            <a:endCxn id="116" idx="6"/>
          </p:cNvCxnSpPr>
          <p:nvPr/>
        </p:nvCxnSpPr>
        <p:spPr>
          <a:xfrm flipH="1">
            <a:off x="2034849" y="2482097"/>
            <a:ext cx="551904" cy="261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B1E84794-A34A-51DE-40F1-EC3648A100C2}"/>
              </a:ext>
            </a:extLst>
          </p:cNvPr>
          <p:cNvCxnSpPr>
            <a:cxnSpLocks/>
            <a:stCxn id="78" idx="7"/>
            <a:endCxn id="116" idx="3"/>
          </p:cNvCxnSpPr>
          <p:nvPr/>
        </p:nvCxnSpPr>
        <p:spPr>
          <a:xfrm flipV="1">
            <a:off x="1506254" y="2769831"/>
            <a:ext cx="464142" cy="445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A957755-7730-43DB-898B-ED9C567A1E4F}"/>
              </a:ext>
            </a:extLst>
          </p:cNvPr>
          <p:cNvCxnSpPr>
            <a:cxnSpLocks/>
          </p:cNvCxnSpPr>
          <p:nvPr/>
        </p:nvCxnSpPr>
        <p:spPr>
          <a:xfrm flipH="1">
            <a:off x="11532891" y="2212881"/>
            <a:ext cx="1394763" cy="13605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楕円 131">
            <a:extLst>
              <a:ext uri="{FF2B5EF4-FFF2-40B4-BE49-F238E27FC236}">
                <a16:creationId xmlns:a16="http://schemas.microsoft.com/office/drawing/2014/main" id="{B1AAAB69-EB5E-6511-4A53-454DFC26FD26}"/>
              </a:ext>
            </a:extLst>
          </p:cNvPr>
          <p:cNvSpPr/>
          <p:nvPr/>
        </p:nvSpPr>
        <p:spPr>
          <a:xfrm>
            <a:off x="12194821" y="2855426"/>
            <a:ext cx="75511" cy="75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57013DFD-1326-9166-BF92-F12DF0FD1984}"/>
                  </a:ext>
                </a:extLst>
              </p:cNvPr>
              <p:cNvSpPr txBox="1"/>
              <p:nvPr/>
            </p:nvSpPr>
            <p:spPr>
              <a:xfrm>
                <a:off x="12269719" y="2874023"/>
                <a:ext cx="5585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57013DFD-1326-9166-BF92-F12DF0FD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719" y="2874023"/>
                <a:ext cx="558550" cy="246221"/>
              </a:xfrm>
              <a:prstGeom prst="rect">
                <a:avLst/>
              </a:prstGeom>
              <a:blipFill>
                <a:blip r:embed="rId4"/>
                <a:stretch>
                  <a:fillRect l="-8791" t="-17073" r="-12088"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E0A77B-D19C-BA88-6D33-7EB5912F9457}"/>
              </a:ext>
            </a:extLst>
          </p:cNvPr>
          <p:cNvSpPr txBox="1"/>
          <p:nvPr/>
        </p:nvSpPr>
        <p:spPr>
          <a:xfrm>
            <a:off x="9144266" y="1548740"/>
            <a:ext cx="65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ja-JP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C90B82-C460-879A-B3FD-8F82088A9328}"/>
              </a:ext>
            </a:extLst>
          </p:cNvPr>
          <p:cNvSpPr txBox="1"/>
          <p:nvPr/>
        </p:nvSpPr>
        <p:spPr>
          <a:xfrm>
            <a:off x="14130017" y="1548740"/>
            <a:ext cx="65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ja-JP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4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46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 Tadao</dc:creator>
  <cp:lastModifiedBy>HOSHINO Tadao</cp:lastModifiedBy>
  <cp:revision>2</cp:revision>
  <dcterms:created xsi:type="dcterms:W3CDTF">2022-08-24T04:54:55Z</dcterms:created>
  <dcterms:modified xsi:type="dcterms:W3CDTF">2022-08-27T14:45:23Z</dcterms:modified>
</cp:coreProperties>
</file>