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63357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036887"/>
            <a:ext cx="10259616" cy="2205767"/>
          </a:xfrm>
        </p:spPr>
        <p:txBody>
          <a:bodyPr anchor="b"/>
          <a:lstStyle>
            <a:lvl1pPr algn="ctr">
              <a:defRPr sz="5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327716"/>
            <a:ext cx="10259616" cy="1529664"/>
          </a:xfrm>
        </p:spPr>
        <p:txBody>
          <a:bodyPr/>
          <a:lstStyle>
            <a:lvl1pPr marL="0" indent="0" algn="ctr">
              <a:buNone/>
              <a:defRPr sz="2217"/>
            </a:lvl1pPr>
            <a:lvl2pPr marL="422361" indent="0" algn="ctr">
              <a:buNone/>
              <a:defRPr sz="1848"/>
            </a:lvl2pPr>
            <a:lvl3pPr marL="844723" indent="0" algn="ctr">
              <a:buNone/>
              <a:defRPr sz="1663"/>
            </a:lvl3pPr>
            <a:lvl4pPr marL="1267084" indent="0" algn="ctr">
              <a:buNone/>
              <a:defRPr sz="1478"/>
            </a:lvl4pPr>
            <a:lvl5pPr marL="1689445" indent="0" algn="ctr">
              <a:buNone/>
              <a:defRPr sz="1478"/>
            </a:lvl5pPr>
            <a:lvl6pPr marL="2111807" indent="0" algn="ctr">
              <a:buNone/>
              <a:defRPr sz="1478"/>
            </a:lvl6pPr>
            <a:lvl7pPr marL="2534168" indent="0" algn="ctr">
              <a:buNone/>
              <a:defRPr sz="1478"/>
            </a:lvl7pPr>
            <a:lvl8pPr marL="2956530" indent="0" algn="ctr">
              <a:buNone/>
              <a:defRPr sz="1478"/>
            </a:lvl8pPr>
            <a:lvl9pPr marL="3378891" indent="0" algn="ctr">
              <a:buNone/>
              <a:defRPr sz="147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90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4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37318"/>
            <a:ext cx="2949640" cy="536922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37318"/>
            <a:ext cx="8677925" cy="53692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3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579529"/>
            <a:ext cx="11798558" cy="2635480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239942"/>
            <a:ext cx="11798558" cy="1385937"/>
          </a:xfrm>
        </p:spPr>
        <p:txBody>
          <a:bodyPr/>
          <a:lstStyle>
            <a:lvl1pPr marL="0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1pPr>
            <a:lvl2pPr marL="4223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2pPr>
            <a:lvl3pPr marL="84472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7084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689445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111807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534168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295653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37889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686590"/>
            <a:ext cx="5813782" cy="40199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686590"/>
            <a:ext cx="5813782" cy="40199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7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37318"/>
            <a:ext cx="11798558" cy="12246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553130"/>
            <a:ext cx="5787064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314295"/>
            <a:ext cx="5787064" cy="34039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553130"/>
            <a:ext cx="5815564" cy="761165"/>
          </a:xfrm>
        </p:spPr>
        <p:txBody>
          <a:bodyPr anchor="b"/>
          <a:lstStyle>
            <a:lvl1pPr marL="0" indent="0">
              <a:buNone/>
              <a:defRPr sz="2217" b="1"/>
            </a:lvl1pPr>
            <a:lvl2pPr marL="422361" indent="0">
              <a:buNone/>
              <a:defRPr sz="1848" b="1"/>
            </a:lvl2pPr>
            <a:lvl3pPr marL="844723" indent="0">
              <a:buNone/>
              <a:defRPr sz="1663" b="1"/>
            </a:lvl3pPr>
            <a:lvl4pPr marL="1267084" indent="0">
              <a:buNone/>
              <a:defRPr sz="1478" b="1"/>
            </a:lvl4pPr>
            <a:lvl5pPr marL="1689445" indent="0">
              <a:buNone/>
              <a:defRPr sz="1478" b="1"/>
            </a:lvl5pPr>
            <a:lvl6pPr marL="2111807" indent="0">
              <a:buNone/>
              <a:defRPr sz="1478" b="1"/>
            </a:lvl6pPr>
            <a:lvl7pPr marL="2534168" indent="0">
              <a:buNone/>
              <a:defRPr sz="1478" b="1"/>
            </a:lvl7pPr>
            <a:lvl8pPr marL="2956530" indent="0">
              <a:buNone/>
              <a:defRPr sz="1478" b="1"/>
            </a:lvl8pPr>
            <a:lvl9pPr marL="3378891" indent="0">
              <a:buNone/>
              <a:defRPr sz="14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314295"/>
            <a:ext cx="5815564" cy="34039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8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9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22381"/>
            <a:ext cx="4411991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12226"/>
            <a:ext cx="6925241" cy="4502463"/>
          </a:xfrm>
        </p:spPr>
        <p:txBody>
          <a:bodyPr/>
          <a:lstStyle>
            <a:lvl1pPr>
              <a:defRPr sz="2956"/>
            </a:lvl1pPr>
            <a:lvl2pPr>
              <a:defRPr sz="2587"/>
            </a:lvl2pPr>
            <a:lvl3pPr>
              <a:defRPr sz="2217"/>
            </a:lvl3pPr>
            <a:lvl4pPr>
              <a:defRPr sz="1848"/>
            </a:lvl4pPr>
            <a:lvl5pPr>
              <a:defRPr sz="1848"/>
            </a:lvl5pPr>
            <a:lvl6pPr>
              <a:defRPr sz="1848"/>
            </a:lvl6pPr>
            <a:lvl7pPr>
              <a:defRPr sz="1848"/>
            </a:lvl7pPr>
            <a:lvl8pPr>
              <a:defRPr sz="1848"/>
            </a:lvl8pPr>
            <a:lvl9pPr>
              <a:defRPr sz="18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900714"/>
            <a:ext cx="4411991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22381"/>
            <a:ext cx="4411991" cy="1478333"/>
          </a:xfrm>
        </p:spPr>
        <p:txBody>
          <a:bodyPr anchor="b"/>
          <a:lstStyle>
            <a:lvl1pPr>
              <a:defRPr sz="29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12226"/>
            <a:ext cx="6925241" cy="4502463"/>
          </a:xfrm>
        </p:spPr>
        <p:txBody>
          <a:bodyPr anchor="t"/>
          <a:lstStyle>
            <a:lvl1pPr marL="0" indent="0">
              <a:buNone/>
              <a:defRPr sz="2956"/>
            </a:lvl1pPr>
            <a:lvl2pPr marL="422361" indent="0">
              <a:buNone/>
              <a:defRPr sz="2587"/>
            </a:lvl2pPr>
            <a:lvl3pPr marL="844723" indent="0">
              <a:buNone/>
              <a:defRPr sz="2217"/>
            </a:lvl3pPr>
            <a:lvl4pPr marL="1267084" indent="0">
              <a:buNone/>
              <a:defRPr sz="1848"/>
            </a:lvl4pPr>
            <a:lvl5pPr marL="1689445" indent="0">
              <a:buNone/>
              <a:defRPr sz="1848"/>
            </a:lvl5pPr>
            <a:lvl6pPr marL="2111807" indent="0">
              <a:buNone/>
              <a:defRPr sz="1848"/>
            </a:lvl6pPr>
            <a:lvl7pPr marL="2534168" indent="0">
              <a:buNone/>
              <a:defRPr sz="1848"/>
            </a:lvl7pPr>
            <a:lvl8pPr marL="2956530" indent="0">
              <a:buNone/>
              <a:defRPr sz="1848"/>
            </a:lvl8pPr>
            <a:lvl9pPr marL="3378891" indent="0">
              <a:buNone/>
              <a:defRPr sz="184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900714"/>
            <a:ext cx="4411991" cy="3521308"/>
          </a:xfrm>
        </p:spPr>
        <p:txBody>
          <a:bodyPr/>
          <a:lstStyle>
            <a:lvl1pPr marL="0" indent="0">
              <a:buNone/>
              <a:defRPr sz="1478"/>
            </a:lvl1pPr>
            <a:lvl2pPr marL="422361" indent="0">
              <a:buNone/>
              <a:defRPr sz="1293"/>
            </a:lvl2pPr>
            <a:lvl3pPr marL="844723" indent="0">
              <a:buNone/>
              <a:defRPr sz="1109"/>
            </a:lvl3pPr>
            <a:lvl4pPr marL="1267084" indent="0">
              <a:buNone/>
              <a:defRPr sz="924"/>
            </a:lvl4pPr>
            <a:lvl5pPr marL="1689445" indent="0">
              <a:buNone/>
              <a:defRPr sz="924"/>
            </a:lvl5pPr>
            <a:lvl6pPr marL="2111807" indent="0">
              <a:buNone/>
              <a:defRPr sz="924"/>
            </a:lvl6pPr>
            <a:lvl7pPr marL="2534168" indent="0">
              <a:buNone/>
              <a:defRPr sz="924"/>
            </a:lvl7pPr>
            <a:lvl8pPr marL="2956530" indent="0">
              <a:buNone/>
              <a:defRPr sz="924"/>
            </a:lvl8pPr>
            <a:lvl9pPr marL="3378891" indent="0">
              <a:buNone/>
              <a:defRPr sz="92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1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37318"/>
            <a:ext cx="11798558" cy="122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686590"/>
            <a:ext cx="11798558" cy="40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872268"/>
            <a:ext cx="3077885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2666-BF33-4680-BA34-36BABF1C1754}" type="datetimeFigureOut">
              <a:rPr kumimoji="1" lang="ja-JP" altLang="en-US" smtClean="0"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872268"/>
            <a:ext cx="4616827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872268"/>
            <a:ext cx="3077885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C29E0-A583-4241-BD67-235B94267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34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4723" rtl="0" eaLnBrk="1" latinLnBrk="0" hangingPunct="1">
        <a:lnSpc>
          <a:spcPct val="90000"/>
        </a:lnSpc>
        <a:spcBef>
          <a:spcPct val="0"/>
        </a:spcBef>
        <a:buNone/>
        <a:defRPr kumimoji="1" sz="4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181" indent="-211181" algn="l" defTabSz="844723" rtl="0" eaLnBrk="1" latinLnBrk="0" hangingPunct="1">
        <a:lnSpc>
          <a:spcPct val="90000"/>
        </a:lnSpc>
        <a:spcBef>
          <a:spcPts val="924"/>
        </a:spcBef>
        <a:buFont typeface="Arial" panose="020B0604020202020204" pitchFamily="34" charset="0"/>
        <a:buChar char="•"/>
        <a:defRPr kumimoji="1" sz="2587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2217" kern="1200">
          <a:solidFill>
            <a:schemeClr val="tx1"/>
          </a:solidFill>
          <a:latin typeface="+mn-lt"/>
          <a:ea typeface="+mn-ea"/>
          <a:cs typeface="+mn-cs"/>
        </a:defRPr>
      </a:lvl2pPr>
      <a:lvl3pPr marL="1055903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78265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900626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2987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5349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7710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90072" indent="-211181" algn="l" defTabSz="84472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361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723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7084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9445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1807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4168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6530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8891" algn="l" defTabSz="844723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734829" y="1428100"/>
                <a:ext cx="834546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587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29" y="1428100"/>
                <a:ext cx="834546" cy="682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2569375" y="1811956"/>
            <a:ext cx="2143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569375" y="1342800"/>
            <a:ext cx="2325366" cy="43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17" b="1" dirty="0"/>
              <a:t>Data sampling</a:t>
            </a:r>
            <a:endParaRPr lang="ja-JP" altLang="en-US" sz="221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894741" y="1419655"/>
                <a:ext cx="834546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ja-JP" sz="4434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ja-JP" altLang="en-US" sz="2587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41" y="1419655"/>
                <a:ext cx="834546" cy="682366"/>
              </a:xfrm>
              <a:prstGeom prst="rect">
                <a:avLst/>
              </a:prstGeom>
              <a:blipFill>
                <a:blip r:embed="rId3"/>
                <a:stretch>
                  <a:fillRect r="-20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8173656" y="973757"/>
            <a:ext cx="2990822" cy="43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17" b="1" dirty="0"/>
              <a:t>Test statistic</a:t>
            </a:r>
            <a:endParaRPr lang="ja-JP" altLang="en-US" sz="2217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244095" y="1460749"/>
                <a:ext cx="3257605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587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095" y="1460749"/>
                <a:ext cx="3257605" cy="682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739371" y="4475605"/>
                <a:ext cx="834546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587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71" y="4475605"/>
                <a:ext cx="834546" cy="682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>
            <a:off x="2573918" y="4859461"/>
            <a:ext cx="214369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73918" y="4390305"/>
            <a:ext cx="2325366" cy="43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17" b="1" dirty="0"/>
              <a:t>Data sampling</a:t>
            </a:r>
            <a:endParaRPr lang="ja-JP" altLang="en-US" sz="221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899283" y="4467160"/>
                <a:ext cx="834546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altLang="ja-JP" sz="4434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ja-JP" altLang="en-US" sz="2587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83" y="4467160"/>
                <a:ext cx="834546" cy="682366"/>
              </a:xfrm>
              <a:prstGeom prst="rect">
                <a:avLst/>
              </a:prstGeom>
              <a:blipFill>
                <a:blip r:embed="rId7"/>
                <a:stretch>
                  <a:fillRect r="-210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8178198" y="3997773"/>
            <a:ext cx="2990822" cy="43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17" b="1" dirty="0"/>
              <a:t>Test statistic</a:t>
            </a:r>
            <a:endParaRPr lang="ja-JP" altLang="en-US" sz="2217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48638" y="4484766"/>
                <a:ext cx="3257605" cy="682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443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4434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443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587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38" y="4484766"/>
                <a:ext cx="3257605" cy="682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弧 28"/>
          <p:cNvSpPr/>
          <p:nvPr/>
        </p:nvSpPr>
        <p:spPr>
          <a:xfrm>
            <a:off x="1484732" y="1811956"/>
            <a:ext cx="1141677" cy="3126850"/>
          </a:xfrm>
          <a:prstGeom prst="arc">
            <a:avLst>
              <a:gd name="adj1" fmla="val 6446550"/>
              <a:gd name="adj2" fmla="val 1525571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714975">
            <a:off x="298360" y="3091118"/>
            <a:ext cx="3433698" cy="433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217" b="1" i="1" dirty="0"/>
              <a:t>LLN (</a:t>
            </a:r>
            <a:r>
              <a:rPr lang="en-US" altLang="ja-JP" sz="2217" b="1" i="1" dirty="0" err="1"/>
              <a:t>Glivenko-Cantelli</a:t>
            </a:r>
            <a:r>
              <a:rPr lang="en-US" altLang="ja-JP" sz="2217" b="1" i="1" dirty="0"/>
              <a:t>)</a:t>
            </a:r>
            <a:endParaRPr lang="ja-JP" altLang="en-US" sz="2217" b="1" i="1" dirty="0"/>
          </a:p>
        </p:txBody>
      </p:sp>
      <p:sp>
        <p:nvSpPr>
          <p:cNvPr id="31" name="円弧 30"/>
          <p:cNvSpPr/>
          <p:nvPr/>
        </p:nvSpPr>
        <p:spPr>
          <a:xfrm flipH="1">
            <a:off x="10106108" y="2006253"/>
            <a:ext cx="1637074" cy="3126850"/>
          </a:xfrm>
          <a:prstGeom prst="arc">
            <a:avLst>
              <a:gd name="adj1" fmla="val 7411783"/>
              <a:gd name="adj2" fmla="val 150940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 rot="20714975">
            <a:off x="10161751" y="3158623"/>
            <a:ext cx="3433698" cy="433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217" b="1" i="1" dirty="0"/>
              <a:t>Bootstrap approximation</a:t>
            </a:r>
            <a:endParaRPr lang="ja-JP" altLang="en-US" sz="2217" b="1" i="1" dirty="0"/>
          </a:p>
        </p:txBody>
      </p:sp>
    </p:spTree>
    <p:extLst>
      <p:ext uri="{BB962C8B-B14F-4D97-AF65-F5344CB8AC3E}">
        <p14:creationId xmlns:p14="http://schemas.microsoft.com/office/powerpoint/2010/main" val="158632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40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 Tadao</dc:creator>
  <cp:lastModifiedBy>HOSHINO Tadao</cp:lastModifiedBy>
  <cp:revision>5</cp:revision>
  <dcterms:created xsi:type="dcterms:W3CDTF">2021-07-29T00:07:37Z</dcterms:created>
  <dcterms:modified xsi:type="dcterms:W3CDTF">2022-09-01T15:03:38Z</dcterms:modified>
</cp:coreProperties>
</file>