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7948-8FFC-4AAD-8171-5E45B742BCF1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9D4-8ECA-428E-B257-49E0E76E00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65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7948-8FFC-4AAD-8171-5E45B742BCF1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9D4-8ECA-428E-B257-49E0E76E00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97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7948-8FFC-4AAD-8171-5E45B742BCF1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9D4-8ECA-428E-B257-49E0E76E00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843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7948-8FFC-4AAD-8171-5E45B742BCF1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9D4-8ECA-428E-B257-49E0E76E00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07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7948-8FFC-4AAD-8171-5E45B742BCF1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9D4-8ECA-428E-B257-49E0E76E00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683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7948-8FFC-4AAD-8171-5E45B742BCF1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9D4-8ECA-428E-B257-49E0E76E00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720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7948-8FFC-4AAD-8171-5E45B742BCF1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9D4-8ECA-428E-B257-49E0E76E00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69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7948-8FFC-4AAD-8171-5E45B742BCF1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9D4-8ECA-428E-B257-49E0E76E00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4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7948-8FFC-4AAD-8171-5E45B742BCF1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9D4-8ECA-428E-B257-49E0E76E00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406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7948-8FFC-4AAD-8171-5E45B742BCF1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9D4-8ECA-428E-B257-49E0E76E00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613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7948-8FFC-4AAD-8171-5E45B742BCF1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9D4-8ECA-428E-B257-49E0E76E00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96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E7948-8FFC-4AAD-8171-5E45B742BCF1}" type="datetimeFigureOut">
              <a:rPr kumimoji="1" lang="ja-JP" altLang="en-US" smtClean="0"/>
              <a:t>2018/5/23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729D4-8ECA-428E-B257-49E0E76E00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49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7BE7AC0-A962-4DAF-BECB-514BD9AA4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931" y="409130"/>
            <a:ext cx="7237670" cy="624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7301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hoshino</dc:creator>
  <cp:lastModifiedBy>hoshino</cp:lastModifiedBy>
  <cp:revision>1</cp:revision>
  <dcterms:created xsi:type="dcterms:W3CDTF">2018-05-23T03:43:00Z</dcterms:created>
  <dcterms:modified xsi:type="dcterms:W3CDTF">2018-05-23T03:45:15Z</dcterms:modified>
</cp:coreProperties>
</file>