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43255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7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441" y="1122363"/>
            <a:ext cx="5467668" cy="2387600"/>
          </a:xfrm>
        </p:spPr>
        <p:txBody>
          <a:bodyPr anchor="b"/>
          <a:lstStyle>
            <a:lvl1pPr algn="ctr">
              <a:defRPr sz="422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069" y="3602038"/>
            <a:ext cx="4824413" cy="1655762"/>
          </a:xfrm>
        </p:spPr>
        <p:txBody>
          <a:bodyPr/>
          <a:lstStyle>
            <a:lvl1pPr marL="0" indent="0" algn="ctr">
              <a:buNone/>
              <a:defRPr sz="1688"/>
            </a:lvl1pPr>
            <a:lvl2pPr marL="321640" indent="0" algn="ctr">
              <a:buNone/>
              <a:defRPr sz="1407"/>
            </a:lvl2pPr>
            <a:lvl3pPr marL="643280" indent="0" algn="ctr">
              <a:buNone/>
              <a:defRPr sz="1266"/>
            </a:lvl3pPr>
            <a:lvl4pPr marL="964921" indent="0" algn="ctr">
              <a:buNone/>
              <a:defRPr sz="1126"/>
            </a:lvl4pPr>
            <a:lvl5pPr marL="1286561" indent="0" algn="ctr">
              <a:buNone/>
              <a:defRPr sz="1126"/>
            </a:lvl5pPr>
            <a:lvl6pPr marL="1608201" indent="0" algn="ctr">
              <a:buNone/>
              <a:defRPr sz="1126"/>
            </a:lvl6pPr>
            <a:lvl7pPr marL="1929841" indent="0" algn="ctr">
              <a:buNone/>
              <a:defRPr sz="1126"/>
            </a:lvl7pPr>
            <a:lvl8pPr marL="2251481" indent="0" algn="ctr">
              <a:buNone/>
              <a:defRPr sz="1126"/>
            </a:lvl8pPr>
            <a:lvl9pPr marL="2573122" indent="0" algn="ctr">
              <a:buNone/>
              <a:defRPr sz="1126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50C0-DEC3-40EC-81D0-B272B4E249A1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EED2-B154-4741-96C5-30CF2EAA35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782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50C0-DEC3-40EC-81D0-B272B4E249A1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EED2-B154-4741-96C5-30CF2EAA35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12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03294" y="365125"/>
            <a:ext cx="1387019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2238" y="365125"/>
            <a:ext cx="408064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50C0-DEC3-40EC-81D0-B272B4E249A1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EED2-B154-4741-96C5-30CF2EAA35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38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50C0-DEC3-40EC-81D0-B272B4E249A1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EED2-B154-4741-96C5-30CF2EAA35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9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888" y="1709740"/>
            <a:ext cx="5548074" cy="2852737"/>
          </a:xfrm>
        </p:spPr>
        <p:txBody>
          <a:bodyPr anchor="b"/>
          <a:lstStyle>
            <a:lvl1pPr>
              <a:defRPr sz="422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888" y="4589465"/>
            <a:ext cx="5548074" cy="1500187"/>
          </a:xfrm>
        </p:spPr>
        <p:txBody>
          <a:bodyPr/>
          <a:lstStyle>
            <a:lvl1pPr marL="0" indent="0">
              <a:buNone/>
              <a:defRPr sz="1688">
                <a:solidFill>
                  <a:schemeClr val="tx1"/>
                </a:solidFill>
              </a:defRPr>
            </a:lvl1pPr>
            <a:lvl2pPr marL="321640" indent="0">
              <a:buNone/>
              <a:defRPr sz="1407">
                <a:solidFill>
                  <a:schemeClr val="tx1">
                    <a:tint val="75000"/>
                  </a:schemeClr>
                </a:solidFill>
              </a:defRPr>
            </a:lvl2pPr>
            <a:lvl3pPr marL="643280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921" indent="0">
              <a:buNone/>
              <a:defRPr sz="1126">
                <a:solidFill>
                  <a:schemeClr val="tx1">
                    <a:tint val="75000"/>
                  </a:schemeClr>
                </a:solidFill>
              </a:defRPr>
            </a:lvl4pPr>
            <a:lvl5pPr marL="1286561" indent="0">
              <a:buNone/>
              <a:defRPr sz="1126">
                <a:solidFill>
                  <a:schemeClr val="tx1">
                    <a:tint val="75000"/>
                  </a:schemeClr>
                </a:solidFill>
              </a:defRPr>
            </a:lvl5pPr>
            <a:lvl6pPr marL="1608201" indent="0">
              <a:buNone/>
              <a:defRPr sz="1126">
                <a:solidFill>
                  <a:schemeClr val="tx1">
                    <a:tint val="75000"/>
                  </a:schemeClr>
                </a:solidFill>
              </a:defRPr>
            </a:lvl6pPr>
            <a:lvl7pPr marL="1929841" indent="0">
              <a:buNone/>
              <a:defRPr sz="1126">
                <a:solidFill>
                  <a:schemeClr val="tx1">
                    <a:tint val="75000"/>
                  </a:schemeClr>
                </a:solidFill>
              </a:defRPr>
            </a:lvl7pPr>
            <a:lvl8pPr marL="2251481" indent="0">
              <a:buNone/>
              <a:defRPr sz="1126">
                <a:solidFill>
                  <a:schemeClr val="tx1">
                    <a:tint val="75000"/>
                  </a:schemeClr>
                </a:solidFill>
              </a:defRPr>
            </a:lvl8pPr>
            <a:lvl9pPr marL="2573122" indent="0">
              <a:buNone/>
              <a:defRPr sz="11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50C0-DEC3-40EC-81D0-B272B4E249A1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EED2-B154-4741-96C5-30CF2EAA35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75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238" y="1825625"/>
            <a:ext cx="2733834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6478" y="1825625"/>
            <a:ext cx="2733834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50C0-DEC3-40EC-81D0-B272B4E249A1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EED2-B154-4741-96C5-30CF2EAA35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6628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076" y="365127"/>
            <a:ext cx="5548074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3076" y="1681163"/>
            <a:ext cx="2721270" cy="823912"/>
          </a:xfrm>
        </p:spPr>
        <p:txBody>
          <a:bodyPr anchor="b"/>
          <a:lstStyle>
            <a:lvl1pPr marL="0" indent="0">
              <a:buNone/>
              <a:defRPr sz="1688" b="1"/>
            </a:lvl1pPr>
            <a:lvl2pPr marL="321640" indent="0">
              <a:buNone/>
              <a:defRPr sz="1407" b="1"/>
            </a:lvl2pPr>
            <a:lvl3pPr marL="643280" indent="0">
              <a:buNone/>
              <a:defRPr sz="1266" b="1"/>
            </a:lvl3pPr>
            <a:lvl4pPr marL="964921" indent="0">
              <a:buNone/>
              <a:defRPr sz="1126" b="1"/>
            </a:lvl4pPr>
            <a:lvl5pPr marL="1286561" indent="0">
              <a:buNone/>
              <a:defRPr sz="1126" b="1"/>
            </a:lvl5pPr>
            <a:lvl6pPr marL="1608201" indent="0">
              <a:buNone/>
              <a:defRPr sz="1126" b="1"/>
            </a:lvl6pPr>
            <a:lvl7pPr marL="1929841" indent="0">
              <a:buNone/>
              <a:defRPr sz="1126" b="1"/>
            </a:lvl7pPr>
            <a:lvl8pPr marL="2251481" indent="0">
              <a:buNone/>
              <a:defRPr sz="1126" b="1"/>
            </a:lvl8pPr>
            <a:lvl9pPr marL="2573122" indent="0">
              <a:buNone/>
              <a:defRPr sz="112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3076" y="2505075"/>
            <a:ext cx="272127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6479" y="1681163"/>
            <a:ext cx="2734672" cy="823912"/>
          </a:xfrm>
        </p:spPr>
        <p:txBody>
          <a:bodyPr anchor="b"/>
          <a:lstStyle>
            <a:lvl1pPr marL="0" indent="0">
              <a:buNone/>
              <a:defRPr sz="1688" b="1"/>
            </a:lvl1pPr>
            <a:lvl2pPr marL="321640" indent="0">
              <a:buNone/>
              <a:defRPr sz="1407" b="1"/>
            </a:lvl2pPr>
            <a:lvl3pPr marL="643280" indent="0">
              <a:buNone/>
              <a:defRPr sz="1266" b="1"/>
            </a:lvl3pPr>
            <a:lvl4pPr marL="964921" indent="0">
              <a:buNone/>
              <a:defRPr sz="1126" b="1"/>
            </a:lvl4pPr>
            <a:lvl5pPr marL="1286561" indent="0">
              <a:buNone/>
              <a:defRPr sz="1126" b="1"/>
            </a:lvl5pPr>
            <a:lvl6pPr marL="1608201" indent="0">
              <a:buNone/>
              <a:defRPr sz="1126" b="1"/>
            </a:lvl6pPr>
            <a:lvl7pPr marL="1929841" indent="0">
              <a:buNone/>
              <a:defRPr sz="1126" b="1"/>
            </a:lvl7pPr>
            <a:lvl8pPr marL="2251481" indent="0">
              <a:buNone/>
              <a:defRPr sz="1126" b="1"/>
            </a:lvl8pPr>
            <a:lvl9pPr marL="2573122" indent="0">
              <a:buNone/>
              <a:defRPr sz="112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6479" y="2505075"/>
            <a:ext cx="273467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50C0-DEC3-40EC-81D0-B272B4E249A1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EED2-B154-4741-96C5-30CF2EAA35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398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50C0-DEC3-40EC-81D0-B272B4E249A1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EED2-B154-4741-96C5-30CF2EAA35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086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50C0-DEC3-40EC-81D0-B272B4E249A1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EED2-B154-4741-96C5-30CF2EAA35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4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076" y="457200"/>
            <a:ext cx="2074665" cy="1600200"/>
          </a:xfrm>
        </p:spPr>
        <p:txBody>
          <a:bodyPr anchor="b"/>
          <a:lstStyle>
            <a:lvl1pPr>
              <a:defRPr sz="225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4672" y="987427"/>
            <a:ext cx="3256478" cy="4873625"/>
          </a:xfrm>
        </p:spPr>
        <p:txBody>
          <a:bodyPr/>
          <a:lstStyle>
            <a:lvl1pPr>
              <a:defRPr sz="2251"/>
            </a:lvl1pPr>
            <a:lvl2pPr>
              <a:defRPr sz="1970"/>
            </a:lvl2pPr>
            <a:lvl3pPr>
              <a:defRPr sz="1688"/>
            </a:lvl3pPr>
            <a:lvl4pPr>
              <a:defRPr sz="1407"/>
            </a:lvl4pPr>
            <a:lvl5pPr>
              <a:defRPr sz="1407"/>
            </a:lvl5pPr>
            <a:lvl6pPr>
              <a:defRPr sz="1407"/>
            </a:lvl6pPr>
            <a:lvl7pPr>
              <a:defRPr sz="1407"/>
            </a:lvl7pPr>
            <a:lvl8pPr>
              <a:defRPr sz="1407"/>
            </a:lvl8pPr>
            <a:lvl9pPr>
              <a:defRPr sz="140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076" y="2057400"/>
            <a:ext cx="2074665" cy="3811588"/>
          </a:xfrm>
        </p:spPr>
        <p:txBody>
          <a:bodyPr/>
          <a:lstStyle>
            <a:lvl1pPr marL="0" indent="0">
              <a:buNone/>
              <a:defRPr sz="1126"/>
            </a:lvl1pPr>
            <a:lvl2pPr marL="321640" indent="0">
              <a:buNone/>
              <a:defRPr sz="985"/>
            </a:lvl2pPr>
            <a:lvl3pPr marL="643280" indent="0">
              <a:buNone/>
              <a:defRPr sz="844"/>
            </a:lvl3pPr>
            <a:lvl4pPr marL="964921" indent="0">
              <a:buNone/>
              <a:defRPr sz="704"/>
            </a:lvl4pPr>
            <a:lvl5pPr marL="1286561" indent="0">
              <a:buNone/>
              <a:defRPr sz="704"/>
            </a:lvl5pPr>
            <a:lvl6pPr marL="1608201" indent="0">
              <a:buNone/>
              <a:defRPr sz="704"/>
            </a:lvl6pPr>
            <a:lvl7pPr marL="1929841" indent="0">
              <a:buNone/>
              <a:defRPr sz="704"/>
            </a:lvl7pPr>
            <a:lvl8pPr marL="2251481" indent="0">
              <a:buNone/>
              <a:defRPr sz="704"/>
            </a:lvl8pPr>
            <a:lvl9pPr marL="2573122" indent="0">
              <a:buNone/>
              <a:defRPr sz="70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50C0-DEC3-40EC-81D0-B272B4E249A1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EED2-B154-4741-96C5-30CF2EAA35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07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076" y="457200"/>
            <a:ext cx="2074665" cy="1600200"/>
          </a:xfrm>
        </p:spPr>
        <p:txBody>
          <a:bodyPr anchor="b"/>
          <a:lstStyle>
            <a:lvl1pPr>
              <a:defRPr sz="225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34672" y="987427"/>
            <a:ext cx="3256478" cy="4873625"/>
          </a:xfrm>
        </p:spPr>
        <p:txBody>
          <a:bodyPr anchor="t"/>
          <a:lstStyle>
            <a:lvl1pPr marL="0" indent="0">
              <a:buNone/>
              <a:defRPr sz="2251"/>
            </a:lvl1pPr>
            <a:lvl2pPr marL="321640" indent="0">
              <a:buNone/>
              <a:defRPr sz="1970"/>
            </a:lvl2pPr>
            <a:lvl3pPr marL="643280" indent="0">
              <a:buNone/>
              <a:defRPr sz="1688"/>
            </a:lvl3pPr>
            <a:lvl4pPr marL="964921" indent="0">
              <a:buNone/>
              <a:defRPr sz="1407"/>
            </a:lvl4pPr>
            <a:lvl5pPr marL="1286561" indent="0">
              <a:buNone/>
              <a:defRPr sz="1407"/>
            </a:lvl5pPr>
            <a:lvl6pPr marL="1608201" indent="0">
              <a:buNone/>
              <a:defRPr sz="1407"/>
            </a:lvl6pPr>
            <a:lvl7pPr marL="1929841" indent="0">
              <a:buNone/>
              <a:defRPr sz="1407"/>
            </a:lvl7pPr>
            <a:lvl8pPr marL="2251481" indent="0">
              <a:buNone/>
              <a:defRPr sz="1407"/>
            </a:lvl8pPr>
            <a:lvl9pPr marL="2573122" indent="0">
              <a:buNone/>
              <a:defRPr sz="140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076" y="2057400"/>
            <a:ext cx="2074665" cy="3811588"/>
          </a:xfrm>
        </p:spPr>
        <p:txBody>
          <a:bodyPr/>
          <a:lstStyle>
            <a:lvl1pPr marL="0" indent="0">
              <a:buNone/>
              <a:defRPr sz="1126"/>
            </a:lvl1pPr>
            <a:lvl2pPr marL="321640" indent="0">
              <a:buNone/>
              <a:defRPr sz="985"/>
            </a:lvl2pPr>
            <a:lvl3pPr marL="643280" indent="0">
              <a:buNone/>
              <a:defRPr sz="844"/>
            </a:lvl3pPr>
            <a:lvl4pPr marL="964921" indent="0">
              <a:buNone/>
              <a:defRPr sz="704"/>
            </a:lvl4pPr>
            <a:lvl5pPr marL="1286561" indent="0">
              <a:buNone/>
              <a:defRPr sz="704"/>
            </a:lvl5pPr>
            <a:lvl6pPr marL="1608201" indent="0">
              <a:buNone/>
              <a:defRPr sz="704"/>
            </a:lvl6pPr>
            <a:lvl7pPr marL="1929841" indent="0">
              <a:buNone/>
              <a:defRPr sz="704"/>
            </a:lvl7pPr>
            <a:lvl8pPr marL="2251481" indent="0">
              <a:buNone/>
              <a:defRPr sz="704"/>
            </a:lvl8pPr>
            <a:lvl9pPr marL="2573122" indent="0">
              <a:buNone/>
              <a:defRPr sz="70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50C0-DEC3-40EC-81D0-B272B4E249A1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EED2-B154-4741-96C5-30CF2EAA35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7628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2238" y="365127"/>
            <a:ext cx="55480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38" y="1825625"/>
            <a:ext cx="55480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2238" y="6356352"/>
            <a:ext cx="14473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D50C0-DEC3-40EC-81D0-B272B4E249A1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0782" y="6356352"/>
            <a:ext cx="2170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42988" y="6356352"/>
            <a:ext cx="14473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0EED2-B154-4741-96C5-30CF2EAA35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719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3280" rtl="0" eaLnBrk="1" latinLnBrk="0" hangingPunct="1">
        <a:lnSpc>
          <a:spcPct val="90000"/>
        </a:lnSpc>
        <a:spcBef>
          <a:spcPct val="0"/>
        </a:spcBef>
        <a:buNone/>
        <a:defRPr kumimoji="1" sz="30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820" indent="-160820" algn="l" defTabSz="643280" rtl="0" eaLnBrk="1" latinLnBrk="0" hangingPunct="1">
        <a:lnSpc>
          <a:spcPct val="90000"/>
        </a:lnSpc>
        <a:spcBef>
          <a:spcPts val="704"/>
        </a:spcBef>
        <a:buFont typeface="Arial" panose="020B0604020202020204" pitchFamily="34" charset="0"/>
        <a:buChar char="•"/>
        <a:defRPr kumimoji="1" sz="1970" kern="1200">
          <a:solidFill>
            <a:schemeClr val="tx1"/>
          </a:solidFill>
          <a:latin typeface="+mn-lt"/>
          <a:ea typeface="+mn-ea"/>
          <a:cs typeface="+mn-cs"/>
        </a:defRPr>
      </a:lvl1pPr>
      <a:lvl2pPr marL="482460" indent="-160820" algn="l" defTabSz="64328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kumimoji="1" sz="1688" kern="1200">
          <a:solidFill>
            <a:schemeClr val="tx1"/>
          </a:solidFill>
          <a:latin typeface="+mn-lt"/>
          <a:ea typeface="+mn-ea"/>
          <a:cs typeface="+mn-cs"/>
        </a:defRPr>
      </a:lvl2pPr>
      <a:lvl3pPr marL="804101" indent="-160820" algn="l" defTabSz="64328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kumimoji="1" sz="1407" kern="1200">
          <a:solidFill>
            <a:schemeClr val="tx1"/>
          </a:solidFill>
          <a:latin typeface="+mn-lt"/>
          <a:ea typeface="+mn-ea"/>
          <a:cs typeface="+mn-cs"/>
        </a:defRPr>
      </a:lvl3pPr>
      <a:lvl4pPr marL="1125741" indent="-160820" algn="l" defTabSz="64328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447381" indent="-160820" algn="l" defTabSz="64328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769021" indent="-160820" algn="l" defTabSz="64328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2090661" indent="-160820" algn="l" defTabSz="64328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412302" indent="-160820" algn="l" defTabSz="64328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733942" indent="-160820" algn="l" defTabSz="64328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3280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640" algn="l" defTabSz="643280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3280" algn="l" defTabSz="643280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921" algn="l" defTabSz="643280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6561" algn="l" defTabSz="643280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8201" algn="l" defTabSz="643280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9841" algn="l" defTabSz="643280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1481" algn="l" defTabSz="643280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3122" algn="l" defTabSz="643280" rtl="0" eaLnBrk="1" latinLnBrk="0" hangingPunct="1">
        <a:defRPr kumimoji="1"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521F6C43-50F8-443A-8A9B-D6005020F98A}"/>
              </a:ext>
            </a:extLst>
          </p:cNvPr>
          <p:cNvCxnSpPr>
            <a:cxnSpLocks/>
          </p:cNvCxnSpPr>
          <p:nvPr/>
        </p:nvCxnSpPr>
        <p:spPr>
          <a:xfrm>
            <a:off x="284219" y="5634446"/>
            <a:ext cx="521779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935E297-BEB1-4D20-803C-BDE65B2B30FF}"/>
              </a:ext>
            </a:extLst>
          </p:cNvPr>
          <p:cNvCxnSpPr>
            <a:cxnSpLocks/>
          </p:cNvCxnSpPr>
          <p:nvPr/>
        </p:nvCxnSpPr>
        <p:spPr>
          <a:xfrm flipV="1">
            <a:off x="720464" y="1287781"/>
            <a:ext cx="1590" cy="470344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E05F6A5-A614-405B-8F5C-6AA1214456A7}"/>
              </a:ext>
            </a:extLst>
          </p:cNvPr>
          <p:cNvCxnSpPr>
            <a:cxnSpLocks/>
          </p:cNvCxnSpPr>
          <p:nvPr/>
        </p:nvCxnSpPr>
        <p:spPr>
          <a:xfrm flipV="1">
            <a:off x="396614" y="2157898"/>
            <a:ext cx="4940871" cy="3720404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0F8C964-A9A9-4FF5-BF2D-5B2FB5C8C823}"/>
              </a:ext>
            </a:extLst>
          </p:cNvPr>
          <p:cNvCxnSpPr>
            <a:cxnSpLocks/>
          </p:cNvCxnSpPr>
          <p:nvPr/>
        </p:nvCxnSpPr>
        <p:spPr>
          <a:xfrm flipV="1">
            <a:off x="726814" y="3816604"/>
            <a:ext cx="2399147" cy="1815492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3001DB3-97FC-49E0-955E-4992C5FEC398}"/>
              </a:ext>
            </a:extLst>
          </p:cNvPr>
          <p:cNvCxnSpPr>
            <a:cxnSpLocks/>
          </p:cNvCxnSpPr>
          <p:nvPr/>
        </p:nvCxnSpPr>
        <p:spPr>
          <a:xfrm flipH="1" flipV="1">
            <a:off x="722054" y="3633789"/>
            <a:ext cx="1" cy="2014150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3B4427AD-CB7F-4ED2-8D06-EF529C86B603}"/>
              </a:ext>
            </a:extLst>
          </p:cNvPr>
          <p:cNvCxnSpPr>
            <a:cxnSpLocks/>
          </p:cNvCxnSpPr>
          <p:nvPr/>
        </p:nvCxnSpPr>
        <p:spPr>
          <a:xfrm flipV="1">
            <a:off x="715703" y="2105025"/>
            <a:ext cx="2431625" cy="3527074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788D23C8-084F-4DA2-80FA-9993370F5ABC}"/>
              </a:ext>
            </a:extLst>
          </p:cNvPr>
          <p:cNvCxnSpPr>
            <a:cxnSpLocks/>
          </p:cNvCxnSpPr>
          <p:nvPr/>
        </p:nvCxnSpPr>
        <p:spPr>
          <a:xfrm flipV="1">
            <a:off x="3163574" y="3254574"/>
            <a:ext cx="712331" cy="536376"/>
          </a:xfrm>
          <a:prstGeom prst="straightConnector1">
            <a:avLst/>
          </a:prstGeom>
          <a:ln w="22225">
            <a:solidFill>
              <a:schemeClr val="accent1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0277241-9CE6-4B0C-9558-95608A36AD95}"/>
              </a:ext>
            </a:extLst>
          </p:cNvPr>
          <p:cNvCxnSpPr>
            <a:cxnSpLocks/>
          </p:cNvCxnSpPr>
          <p:nvPr/>
        </p:nvCxnSpPr>
        <p:spPr>
          <a:xfrm flipV="1">
            <a:off x="725226" y="3013075"/>
            <a:ext cx="0" cy="567532"/>
          </a:xfrm>
          <a:prstGeom prst="straightConnector1">
            <a:avLst/>
          </a:prstGeom>
          <a:ln w="22225">
            <a:solidFill>
              <a:schemeClr val="accent1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92CCAF5F-979B-4195-8E16-08B1D80588AC}"/>
              </a:ext>
            </a:extLst>
          </p:cNvPr>
          <p:cNvCxnSpPr>
            <a:cxnSpLocks/>
          </p:cNvCxnSpPr>
          <p:nvPr/>
        </p:nvCxnSpPr>
        <p:spPr>
          <a:xfrm flipV="1">
            <a:off x="3163573" y="2060418"/>
            <a:ext cx="0" cy="35716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5CD49B6-2E51-4FA7-98F3-AB05B8F224C8}"/>
              </a:ext>
            </a:extLst>
          </p:cNvPr>
          <p:cNvCxnSpPr>
            <a:cxnSpLocks/>
          </p:cNvCxnSpPr>
          <p:nvPr/>
        </p:nvCxnSpPr>
        <p:spPr>
          <a:xfrm flipV="1">
            <a:off x="725226" y="2060418"/>
            <a:ext cx="2440364" cy="150669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1421A9B7-21D7-4F12-8ACB-43454FDC22A2}"/>
              </a:ext>
            </a:extLst>
          </p:cNvPr>
          <p:cNvCxnSpPr>
            <a:cxnSpLocks/>
          </p:cNvCxnSpPr>
          <p:nvPr/>
        </p:nvCxnSpPr>
        <p:spPr>
          <a:xfrm flipV="1">
            <a:off x="718446" y="1072562"/>
            <a:ext cx="3139194" cy="1938161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5EE62C17-83DC-49C1-BC80-48FADDBCE792}"/>
              </a:ext>
            </a:extLst>
          </p:cNvPr>
          <p:cNvCxnSpPr>
            <a:cxnSpLocks/>
          </p:cNvCxnSpPr>
          <p:nvPr/>
        </p:nvCxnSpPr>
        <p:spPr>
          <a:xfrm flipV="1">
            <a:off x="3859658" y="1062040"/>
            <a:ext cx="0" cy="4570055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0948BFD2-E7C7-42CF-9043-6879A24D7A77}"/>
              </a:ext>
            </a:extLst>
          </p:cNvPr>
          <p:cNvCxnSpPr>
            <a:cxnSpLocks/>
          </p:cNvCxnSpPr>
          <p:nvPr/>
        </p:nvCxnSpPr>
        <p:spPr>
          <a:xfrm flipV="1">
            <a:off x="3168334" y="1070209"/>
            <a:ext cx="689307" cy="990209"/>
          </a:xfrm>
          <a:prstGeom prst="straightConnector1">
            <a:avLst/>
          </a:prstGeom>
          <a:ln w="22225">
            <a:solidFill>
              <a:schemeClr val="accent1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18DE1AA4-4B2A-4DF3-8D60-5D7EE6689B12}"/>
              </a:ext>
            </a:extLst>
          </p:cNvPr>
          <p:cNvCxnSpPr>
            <a:cxnSpLocks/>
          </p:cNvCxnSpPr>
          <p:nvPr/>
        </p:nvCxnSpPr>
        <p:spPr>
          <a:xfrm flipV="1">
            <a:off x="3161556" y="1644175"/>
            <a:ext cx="696085" cy="424412"/>
          </a:xfrm>
          <a:prstGeom prst="straightConnector1">
            <a:avLst/>
          </a:prstGeom>
          <a:ln w="22225">
            <a:solidFill>
              <a:srgbClr val="00B050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922AC828-DF5F-43D1-BE02-293D6623204F}"/>
              </a:ext>
            </a:extLst>
          </p:cNvPr>
          <p:cNvCxnSpPr>
            <a:cxnSpLocks/>
          </p:cNvCxnSpPr>
          <p:nvPr/>
        </p:nvCxnSpPr>
        <p:spPr>
          <a:xfrm>
            <a:off x="3168334" y="5632094"/>
            <a:ext cx="696087" cy="0"/>
          </a:xfrm>
          <a:prstGeom prst="straightConnector1">
            <a:avLst/>
          </a:prstGeom>
          <a:ln w="22225">
            <a:solidFill>
              <a:srgbClr val="00B050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C95BE82-B91F-4C6B-9945-9F28E97ACA15}"/>
                  </a:ext>
                </a:extLst>
              </p:cNvPr>
              <p:cNvSpPr txBox="1"/>
              <p:nvPr/>
            </p:nvSpPr>
            <p:spPr>
              <a:xfrm>
                <a:off x="3179819" y="3708914"/>
                <a:ext cx="232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C95BE82-B91F-4C6B-9945-9F28E97AC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819" y="3708914"/>
                <a:ext cx="232756" cy="276999"/>
              </a:xfrm>
              <a:prstGeom prst="rect">
                <a:avLst/>
              </a:prstGeom>
              <a:blipFill>
                <a:blip r:embed="rId2"/>
                <a:stretch>
                  <a:fillRect l="-23684" r="-15789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8C32AA1-4461-40AD-A004-F112BC1AC827}"/>
                  </a:ext>
                </a:extLst>
              </p:cNvPr>
              <p:cNvSpPr txBox="1"/>
              <p:nvPr/>
            </p:nvSpPr>
            <p:spPr>
              <a:xfrm>
                <a:off x="3859659" y="3231254"/>
                <a:ext cx="2853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8C32AA1-4461-40AD-A004-F112BC1AC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659" y="3231254"/>
                <a:ext cx="285335" cy="276999"/>
              </a:xfrm>
              <a:prstGeom prst="rect">
                <a:avLst/>
              </a:prstGeom>
              <a:blipFill>
                <a:blip r:embed="rId3"/>
                <a:stretch>
                  <a:fillRect l="-21277" t="-4348" r="-19149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3E0C69E9-1575-4527-BBC7-8FC1C106C1E5}"/>
                  </a:ext>
                </a:extLst>
              </p:cNvPr>
              <p:cNvSpPr txBox="1"/>
              <p:nvPr/>
            </p:nvSpPr>
            <p:spPr>
              <a:xfrm>
                <a:off x="469517" y="3495290"/>
                <a:ext cx="178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3E0C69E9-1575-4527-BBC7-8FC1C106C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17" y="3495290"/>
                <a:ext cx="178832" cy="276999"/>
              </a:xfrm>
              <a:prstGeom prst="rect">
                <a:avLst/>
              </a:prstGeom>
              <a:blipFill>
                <a:blip r:embed="rId4"/>
                <a:stretch>
                  <a:fillRect l="-17241" r="-103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58F7DBD4-9526-477B-90C5-0E05D675ECB2}"/>
                  </a:ext>
                </a:extLst>
              </p:cNvPr>
              <p:cNvSpPr txBox="1"/>
              <p:nvPr/>
            </p:nvSpPr>
            <p:spPr>
              <a:xfrm>
                <a:off x="484412" y="2872223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58F7DBD4-9526-477B-90C5-0E05D675E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12" y="2872223"/>
                <a:ext cx="230832" cy="276999"/>
              </a:xfrm>
              <a:prstGeom prst="rect">
                <a:avLst/>
              </a:prstGeom>
              <a:blipFill>
                <a:blip r:embed="rId5"/>
                <a:stretch>
                  <a:fillRect l="-13158" t="-4348" r="-23684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9000F12F-95F0-4E76-81AF-0740C91D5162}"/>
                  </a:ext>
                </a:extLst>
              </p:cNvPr>
              <p:cNvSpPr txBox="1"/>
              <p:nvPr/>
            </p:nvSpPr>
            <p:spPr>
              <a:xfrm>
                <a:off x="2968993" y="1880900"/>
                <a:ext cx="2108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9000F12F-95F0-4E76-81AF-0740C91D5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993" y="1880900"/>
                <a:ext cx="210827" cy="276999"/>
              </a:xfrm>
              <a:prstGeom prst="rect">
                <a:avLst/>
              </a:prstGeom>
              <a:blipFill>
                <a:blip r:embed="rId6"/>
                <a:stretch>
                  <a:fillRect l="-22857" r="-20000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8F662DF2-344F-4C8A-840B-08A47BA8F1AC}"/>
                  </a:ext>
                </a:extLst>
              </p:cNvPr>
              <p:cNvSpPr txBox="1"/>
              <p:nvPr/>
            </p:nvSpPr>
            <p:spPr>
              <a:xfrm>
                <a:off x="3861677" y="841200"/>
                <a:ext cx="264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8F662DF2-344F-4C8A-840B-08A47BA8F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677" y="841200"/>
                <a:ext cx="264496" cy="276999"/>
              </a:xfrm>
              <a:prstGeom prst="rect">
                <a:avLst/>
              </a:prstGeom>
              <a:blipFill>
                <a:blip r:embed="rId7"/>
                <a:stretch>
                  <a:fillRect l="-22727" t="-4444" r="-20455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75BE05F4-FD9B-4C3D-8FE2-5CFB7D1B55E4}"/>
                  </a:ext>
                </a:extLst>
              </p:cNvPr>
              <p:cNvSpPr txBox="1"/>
              <p:nvPr/>
            </p:nvSpPr>
            <p:spPr>
              <a:xfrm>
                <a:off x="3869718" y="1387758"/>
                <a:ext cx="323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75BE05F4-FD9B-4C3D-8FE2-5CFB7D1B5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718" y="1387758"/>
                <a:ext cx="323807" cy="276999"/>
              </a:xfrm>
              <a:prstGeom prst="rect">
                <a:avLst/>
              </a:prstGeom>
              <a:blipFill>
                <a:blip r:embed="rId8"/>
                <a:stretch>
                  <a:fillRect l="-18868" t="-4444" r="-18868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6AB9AFF6-FE37-428A-A4FF-967B428A85AF}"/>
                  </a:ext>
                </a:extLst>
              </p:cNvPr>
              <p:cNvSpPr txBox="1"/>
              <p:nvPr/>
            </p:nvSpPr>
            <p:spPr>
              <a:xfrm>
                <a:off x="3045177" y="5719783"/>
                <a:ext cx="232756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6AB9AFF6-FE37-428A-A4FF-967B428A8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177" y="5719783"/>
                <a:ext cx="232756" cy="284437"/>
              </a:xfrm>
              <a:prstGeom prst="rect">
                <a:avLst/>
              </a:prstGeom>
              <a:blipFill>
                <a:blip r:embed="rId9"/>
                <a:stretch>
                  <a:fillRect l="-23684" t="-17021" r="-50000" b="-85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8929BE75-63BA-4F3E-A237-4CC1A8BCE5C2}"/>
                  </a:ext>
                </a:extLst>
              </p:cNvPr>
              <p:cNvSpPr txBox="1"/>
              <p:nvPr/>
            </p:nvSpPr>
            <p:spPr>
              <a:xfrm>
                <a:off x="3741262" y="5719783"/>
                <a:ext cx="292068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8929BE75-63BA-4F3E-A237-4CC1A8BCE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262" y="5719783"/>
                <a:ext cx="292068" cy="284437"/>
              </a:xfrm>
              <a:prstGeom prst="rect">
                <a:avLst/>
              </a:prstGeom>
              <a:blipFill>
                <a:blip r:embed="rId10"/>
                <a:stretch>
                  <a:fillRect l="-18750" t="-17021" r="-39583" b="-106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EDE11E8D-C861-4498-87CE-AC7B80DF0BF7}"/>
                  </a:ext>
                </a:extLst>
              </p:cNvPr>
              <p:cNvSpPr txBox="1"/>
              <p:nvPr/>
            </p:nvSpPr>
            <p:spPr>
              <a:xfrm>
                <a:off x="5650558" y="5509440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EDE11E8D-C861-4498-87CE-AC7B80DF0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558" y="5509440"/>
                <a:ext cx="207621" cy="276999"/>
              </a:xfrm>
              <a:prstGeom prst="rect">
                <a:avLst/>
              </a:prstGeom>
              <a:blipFill>
                <a:blip r:embed="rId11"/>
                <a:stretch>
                  <a:fillRect l="-26471" r="-20588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8968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15</Words>
  <Application>Microsoft Office PowerPoint</Application>
  <PresentationFormat>ユーザー設定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hoshino</dc:creator>
  <cp:lastModifiedBy>HOSHINO Tadao</cp:lastModifiedBy>
  <cp:revision>6</cp:revision>
  <dcterms:created xsi:type="dcterms:W3CDTF">2018-01-05T05:14:56Z</dcterms:created>
  <dcterms:modified xsi:type="dcterms:W3CDTF">2019-11-12T20:41:47Z</dcterms:modified>
</cp:coreProperties>
</file>