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CC54-3011-4B3E-8BBC-5B0F4BE3E37A}" type="datetimeFigureOut">
              <a:rPr kumimoji="1" lang="ja-JP" altLang="en-US" smtClean="0"/>
              <a:t>2018/8/10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7CB1-07BA-4ED7-A2A3-FC4A8B1908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16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CC54-3011-4B3E-8BBC-5B0F4BE3E37A}" type="datetimeFigureOut">
              <a:rPr kumimoji="1" lang="ja-JP" altLang="en-US" smtClean="0"/>
              <a:t>2018/8/10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7CB1-07BA-4ED7-A2A3-FC4A8B1908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16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CC54-3011-4B3E-8BBC-5B0F4BE3E37A}" type="datetimeFigureOut">
              <a:rPr kumimoji="1" lang="ja-JP" altLang="en-US" smtClean="0"/>
              <a:t>2018/8/10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7CB1-07BA-4ED7-A2A3-FC4A8B1908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870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CC54-3011-4B3E-8BBC-5B0F4BE3E37A}" type="datetimeFigureOut">
              <a:rPr kumimoji="1" lang="ja-JP" altLang="en-US" smtClean="0"/>
              <a:t>2018/8/10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7CB1-07BA-4ED7-A2A3-FC4A8B1908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68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CC54-3011-4B3E-8BBC-5B0F4BE3E37A}" type="datetimeFigureOut">
              <a:rPr kumimoji="1" lang="ja-JP" altLang="en-US" smtClean="0"/>
              <a:t>2018/8/10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7CB1-07BA-4ED7-A2A3-FC4A8B1908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398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CC54-3011-4B3E-8BBC-5B0F4BE3E37A}" type="datetimeFigureOut">
              <a:rPr kumimoji="1" lang="ja-JP" altLang="en-US" smtClean="0"/>
              <a:t>2018/8/10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7CB1-07BA-4ED7-A2A3-FC4A8B1908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38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CC54-3011-4B3E-8BBC-5B0F4BE3E37A}" type="datetimeFigureOut">
              <a:rPr kumimoji="1" lang="ja-JP" altLang="en-US" smtClean="0"/>
              <a:t>2018/8/10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7CB1-07BA-4ED7-A2A3-FC4A8B1908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38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CC54-3011-4B3E-8BBC-5B0F4BE3E37A}" type="datetimeFigureOut">
              <a:rPr kumimoji="1" lang="ja-JP" altLang="en-US" smtClean="0"/>
              <a:t>2018/8/10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7CB1-07BA-4ED7-A2A3-FC4A8B1908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64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CC54-3011-4B3E-8BBC-5B0F4BE3E37A}" type="datetimeFigureOut">
              <a:rPr kumimoji="1" lang="ja-JP" altLang="en-US" smtClean="0"/>
              <a:t>2018/8/10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7CB1-07BA-4ED7-A2A3-FC4A8B1908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42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CC54-3011-4B3E-8BBC-5B0F4BE3E37A}" type="datetimeFigureOut">
              <a:rPr kumimoji="1" lang="ja-JP" altLang="en-US" smtClean="0"/>
              <a:t>2018/8/10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7CB1-07BA-4ED7-A2A3-FC4A8B1908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869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CC54-3011-4B3E-8BBC-5B0F4BE3E37A}" type="datetimeFigureOut">
              <a:rPr kumimoji="1" lang="ja-JP" altLang="en-US" smtClean="0"/>
              <a:t>2018/8/10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7CB1-07BA-4ED7-A2A3-FC4A8B1908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71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7CC54-3011-4B3E-8BBC-5B0F4BE3E37A}" type="datetimeFigureOut">
              <a:rPr kumimoji="1" lang="ja-JP" altLang="en-US" smtClean="0"/>
              <a:t>2018/8/10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E7CB1-07BA-4ED7-A2A3-FC4A8B1908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11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489237"/>
              </p:ext>
            </p:extLst>
          </p:nvPr>
        </p:nvGraphicFramePr>
        <p:xfrm>
          <a:off x="216048" y="2212781"/>
          <a:ext cx="3460530" cy="3250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106">
                  <a:extLst>
                    <a:ext uri="{9D8B030D-6E8A-4147-A177-3AD203B41FA5}">
                      <a16:colId xmlns="" xmlns:a16="http://schemas.microsoft.com/office/drawing/2014/main" val="2410279815"/>
                    </a:ext>
                  </a:extLst>
                </a:gridCol>
                <a:gridCol w="692106">
                  <a:extLst>
                    <a:ext uri="{9D8B030D-6E8A-4147-A177-3AD203B41FA5}">
                      <a16:colId xmlns="" xmlns:a16="http://schemas.microsoft.com/office/drawing/2014/main" val="3074190057"/>
                    </a:ext>
                  </a:extLst>
                </a:gridCol>
                <a:gridCol w="692106">
                  <a:extLst>
                    <a:ext uri="{9D8B030D-6E8A-4147-A177-3AD203B41FA5}">
                      <a16:colId xmlns="" xmlns:a16="http://schemas.microsoft.com/office/drawing/2014/main" val="24554413"/>
                    </a:ext>
                  </a:extLst>
                </a:gridCol>
                <a:gridCol w="692106">
                  <a:extLst>
                    <a:ext uri="{9D8B030D-6E8A-4147-A177-3AD203B41FA5}">
                      <a16:colId xmlns="" xmlns:a16="http://schemas.microsoft.com/office/drawing/2014/main" val="589262666"/>
                    </a:ext>
                  </a:extLst>
                </a:gridCol>
                <a:gridCol w="692106">
                  <a:extLst>
                    <a:ext uri="{9D8B030D-6E8A-4147-A177-3AD203B41FA5}">
                      <a16:colId xmlns="" xmlns:a16="http://schemas.microsoft.com/office/drawing/2014/main" val="2327311194"/>
                    </a:ext>
                  </a:extLst>
                </a:gridCol>
              </a:tblGrid>
              <a:tr h="650180"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88573729"/>
                  </a:ext>
                </a:extLst>
              </a:tr>
              <a:tr h="650180"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57187786"/>
                  </a:ext>
                </a:extLst>
              </a:tr>
              <a:tr h="650180"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34820802"/>
                  </a:ext>
                </a:extLst>
              </a:tr>
              <a:tr h="650180"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43641156"/>
                  </a:ext>
                </a:extLst>
              </a:tr>
              <a:tr h="650180"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07584839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635401"/>
              </p:ext>
            </p:extLst>
          </p:nvPr>
        </p:nvGraphicFramePr>
        <p:xfrm>
          <a:off x="4405734" y="2212781"/>
          <a:ext cx="3460530" cy="3250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106">
                  <a:extLst>
                    <a:ext uri="{9D8B030D-6E8A-4147-A177-3AD203B41FA5}">
                      <a16:colId xmlns="" xmlns:a16="http://schemas.microsoft.com/office/drawing/2014/main" val="2410279815"/>
                    </a:ext>
                  </a:extLst>
                </a:gridCol>
                <a:gridCol w="692106">
                  <a:extLst>
                    <a:ext uri="{9D8B030D-6E8A-4147-A177-3AD203B41FA5}">
                      <a16:colId xmlns="" xmlns:a16="http://schemas.microsoft.com/office/drawing/2014/main" val="3074190057"/>
                    </a:ext>
                  </a:extLst>
                </a:gridCol>
                <a:gridCol w="692106">
                  <a:extLst>
                    <a:ext uri="{9D8B030D-6E8A-4147-A177-3AD203B41FA5}">
                      <a16:colId xmlns="" xmlns:a16="http://schemas.microsoft.com/office/drawing/2014/main" val="24554413"/>
                    </a:ext>
                  </a:extLst>
                </a:gridCol>
                <a:gridCol w="692106">
                  <a:extLst>
                    <a:ext uri="{9D8B030D-6E8A-4147-A177-3AD203B41FA5}">
                      <a16:colId xmlns="" xmlns:a16="http://schemas.microsoft.com/office/drawing/2014/main" val="589262666"/>
                    </a:ext>
                  </a:extLst>
                </a:gridCol>
                <a:gridCol w="692106">
                  <a:extLst>
                    <a:ext uri="{9D8B030D-6E8A-4147-A177-3AD203B41FA5}">
                      <a16:colId xmlns="" xmlns:a16="http://schemas.microsoft.com/office/drawing/2014/main" val="2327311194"/>
                    </a:ext>
                  </a:extLst>
                </a:gridCol>
              </a:tblGrid>
              <a:tr h="650180"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88573729"/>
                  </a:ext>
                </a:extLst>
              </a:tr>
              <a:tr h="650180"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57187786"/>
                  </a:ext>
                </a:extLst>
              </a:tr>
              <a:tr h="650180"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34820802"/>
                  </a:ext>
                </a:extLst>
              </a:tr>
              <a:tr h="650180"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3641156"/>
                  </a:ext>
                </a:extLst>
              </a:tr>
              <a:tr h="650180"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07584839"/>
                  </a:ext>
                </a:extLst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668665"/>
              </p:ext>
            </p:extLst>
          </p:nvPr>
        </p:nvGraphicFramePr>
        <p:xfrm>
          <a:off x="8524475" y="2212781"/>
          <a:ext cx="3460530" cy="3250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106">
                  <a:extLst>
                    <a:ext uri="{9D8B030D-6E8A-4147-A177-3AD203B41FA5}">
                      <a16:colId xmlns="" xmlns:a16="http://schemas.microsoft.com/office/drawing/2014/main" val="2410279815"/>
                    </a:ext>
                  </a:extLst>
                </a:gridCol>
                <a:gridCol w="692106">
                  <a:extLst>
                    <a:ext uri="{9D8B030D-6E8A-4147-A177-3AD203B41FA5}">
                      <a16:colId xmlns="" xmlns:a16="http://schemas.microsoft.com/office/drawing/2014/main" val="3074190057"/>
                    </a:ext>
                  </a:extLst>
                </a:gridCol>
                <a:gridCol w="692106">
                  <a:extLst>
                    <a:ext uri="{9D8B030D-6E8A-4147-A177-3AD203B41FA5}">
                      <a16:colId xmlns="" xmlns:a16="http://schemas.microsoft.com/office/drawing/2014/main" val="24554413"/>
                    </a:ext>
                  </a:extLst>
                </a:gridCol>
                <a:gridCol w="692106">
                  <a:extLst>
                    <a:ext uri="{9D8B030D-6E8A-4147-A177-3AD203B41FA5}">
                      <a16:colId xmlns="" xmlns:a16="http://schemas.microsoft.com/office/drawing/2014/main" val="589262666"/>
                    </a:ext>
                  </a:extLst>
                </a:gridCol>
                <a:gridCol w="692106">
                  <a:extLst>
                    <a:ext uri="{9D8B030D-6E8A-4147-A177-3AD203B41FA5}">
                      <a16:colId xmlns="" xmlns:a16="http://schemas.microsoft.com/office/drawing/2014/main" val="2327311194"/>
                    </a:ext>
                  </a:extLst>
                </a:gridCol>
              </a:tblGrid>
              <a:tr h="650180"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88573729"/>
                  </a:ext>
                </a:extLst>
              </a:tr>
              <a:tr h="650180"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57187786"/>
                  </a:ext>
                </a:extLst>
              </a:tr>
              <a:tr h="650180"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34820802"/>
                  </a:ext>
                </a:extLst>
              </a:tr>
              <a:tr h="650180"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3641156"/>
                  </a:ext>
                </a:extLst>
              </a:tr>
              <a:tr h="650180"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300" dirty="0"/>
                    </a:p>
                  </a:txBody>
                  <a:tcPr marL="120464" marR="120464" marT="60231" marB="602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07584839"/>
                  </a:ext>
                </a:extLst>
              </a:tr>
            </a:tbl>
          </a:graphicData>
        </a:graphic>
      </p:graphicFrame>
      <p:sp>
        <p:nvSpPr>
          <p:cNvPr id="7" name="正方形/長方形 6"/>
          <p:cNvSpPr/>
          <p:nvPr/>
        </p:nvSpPr>
        <p:spPr>
          <a:xfrm>
            <a:off x="533399" y="5875867"/>
            <a:ext cx="584200" cy="584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7599" y="5844801"/>
            <a:ext cx="1456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＝ </a:t>
            </a:r>
            <a:r>
              <a:rPr kumimoji="1" lang="en-US" altLang="ja-JP" sz="3600" dirty="0" smtClean="0"/>
              <a:t>1</a:t>
            </a:r>
            <a:endParaRPr kumimoji="1" lang="ja-JP" altLang="en-US" sz="3600" dirty="0"/>
          </a:p>
        </p:txBody>
      </p:sp>
      <p:sp>
        <p:nvSpPr>
          <p:cNvPr id="9" name="正方形/長方形 8"/>
          <p:cNvSpPr/>
          <p:nvPr/>
        </p:nvSpPr>
        <p:spPr>
          <a:xfrm>
            <a:off x="2302932" y="5875867"/>
            <a:ext cx="584200" cy="584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887132" y="5844801"/>
            <a:ext cx="3462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＝ </a:t>
            </a:r>
            <a:r>
              <a:rPr kumimoji="1" lang="en-US" altLang="ja-JP" sz="3600" dirty="0" smtClean="0"/>
              <a:t>0  </a:t>
            </a:r>
            <a:endParaRPr kumimoji="1" lang="ja-JP" altLang="en-US" sz="36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73691" y="821892"/>
            <a:ext cx="2145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smtClean="0"/>
              <a:t>M’s I: 0.57</a:t>
            </a:r>
          </a:p>
          <a:p>
            <a:r>
              <a:rPr kumimoji="1" lang="en-US" altLang="ja-JP" sz="3600" dirty="0" smtClean="0"/>
              <a:t>G’s C: 0.41</a:t>
            </a:r>
            <a:endParaRPr kumimoji="1" lang="ja-JP" altLang="en-US" sz="3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914837" y="821890"/>
            <a:ext cx="2442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smtClean="0"/>
              <a:t>M’s I: -0.20</a:t>
            </a:r>
          </a:p>
          <a:p>
            <a:r>
              <a:rPr kumimoji="1" lang="en-US" altLang="ja-JP" sz="3600" dirty="0" smtClean="0"/>
              <a:t>G’s C:  1.15</a:t>
            </a:r>
            <a:endParaRPr kumimoji="1" lang="ja-JP" altLang="en-US" sz="36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106986" y="821890"/>
            <a:ext cx="2295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smtClean="0"/>
              <a:t>M’s I: -1</a:t>
            </a:r>
          </a:p>
          <a:p>
            <a:r>
              <a:rPr kumimoji="1" lang="en-US" altLang="ja-JP" sz="3600" dirty="0" smtClean="0"/>
              <a:t>G’s C:  1.92 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91187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hoshino</dc:creator>
  <cp:lastModifiedBy>hoshino</cp:lastModifiedBy>
  <cp:revision>2</cp:revision>
  <dcterms:created xsi:type="dcterms:W3CDTF">2018-01-05T16:39:10Z</dcterms:created>
  <dcterms:modified xsi:type="dcterms:W3CDTF">2018-08-09T20:31:14Z</dcterms:modified>
</cp:coreProperties>
</file>