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95FDFC4-E79A-42B8-AED0-466AD9A6C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xmlns="" id="{A0CACAB8-5639-4435-A228-AC554446F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52C28D7F-E721-453C-9A28-E9771231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50C0-DEC3-40EC-81D0-B272B4E249A1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94E41FF2-7EEF-42C8-9BA7-6B6D0440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D6FCCF66-7D3C-4C94-8DCC-05F8B7C7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EED2-B154-4741-96C5-30CF2EAA35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89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7D00269-3E2E-460E-89E8-C8FD0539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7894D929-D6D4-4CF9-A3B0-63C7EB633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98FE4127-1055-43BF-85C9-CA43721A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50C0-DEC3-40EC-81D0-B272B4E249A1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EF0446DE-D696-41BB-B616-4ADD7B42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D4343217-7E2E-4B26-AFE4-98880C88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EED2-B154-4741-96C5-30CF2EAA35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86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55B886B0-AA55-4770-9F2B-553C55AEE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4DBA94D0-ECB6-4B0A-9FFC-686ACD50A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62020C2D-C813-4C51-950D-9060F751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50C0-DEC3-40EC-81D0-B272B4E249A1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D459C28E-1615-4237-875F-C9A8BCF8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E41C6E6E-A52B-4A24-BC10-AEFC0AB1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EED2-B154-4741-96C5-30CF2EAA35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1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8C9C268-545B-430C-BBAA-22D7C1C8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379DEDFC-1C37-49B4-8350-8BA152AF8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9F052DE1-A1AE-4A25-AB39-3F982ECF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50C0-DEC3-40EC-81D0-B272B4E249A1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C735E1A3-CA90-4DBB-9E9B-1E80A027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F62922C6-5C74-4E7E-92D5-F8DCD6D7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EED2-B154-4741-96C5-30CF2EAA35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39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A20100A-8253-4172-A8A6-23BD4B48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5511313B-F063-480D-AE70-D400B1CFF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7654798A-660F-4A9B-8E98-3333D606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50C0-DEC3-40EC-81D0-B272B4E249A1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6A9B6C44-B57D-4B3C-A9C8-D0D5F652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83D907C3-0250-4F16-9195-361895EC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EED2-B154-4741-96C5-30CF2EAA35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90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A417B3C-0226-441B-935B-186E2FB0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1E3ED180-080D-4E8C-B7C4-9490AA4B9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FFE3FBCB-6598-4AF4-920B-301C0BD0F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DB297C8D-C8B7-434C-B23C-031177BD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50C0-DEC3-40EC-81D0-B272B4E249A1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C4032996-3EC4-40DB-BDDC-C45164CB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578CBC94-3A20-4AC4-9466-EBB27754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EED2-B154-4741-96C5-30CF2EAA35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87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4D107F6-6310-4018-BBFD-786CFAEE5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1A502FF5-23BA-4829-9C08-AC4793C8F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2EDC21C6-9D50-4713-B9AD-E7260B726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90707150-A1F7-44B7-82F3-F59CD6A25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8FA72869-FC04-4122-BB13-227E68A67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5E8BD509-D920-4D1B-BC1E-9E47B82C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50C0-DEC3-40EC-81D0-B272B4E249A1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255EF63A-6470-4E0C-83D1-5D94DB39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E28E28AB-BBCC-49D6-96EA-901B67B9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EED2-B154-4741-96C5-30CF2EAA35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98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A289D6F-2C8A-44A4-87D4-977732DE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1A2FF81F-39B5-4CDF-A984-51269AD4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50C0-DEC3-40EC-81D0-B272B4E249A1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54E6F053-63CF-4764-B658-65FA3D0C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4B69A4BC-08B9-45C0-B577-0DBA90E1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EED2-B154-4741-96C5-30CF2EAA35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7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EC755027-2910-41C5-8FB6-56366840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50C0-DEC3-40EC-81D0-B272B4E249A1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D35F0D5A-3C28-4E14-B299-78051ABE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F2B429D1-9E7A-4E6A-9518-C228B675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EED2-B154-4741-96C5-30CF2EAA35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14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B8B3CB0-35BD-441D-9D68-AC5E97CC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BA5B9C37-7F42-46B9-A2D1-E02A13F8A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B81AF957-F9BA-46E2-AD80-52EF87A03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22C5C453-1AE9-4102-A61B-024DB2B8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50C0-DEC3-40EC-81D0-B272B4E249A1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82A5CC7F-80F2-4464-B91D-677E3E59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C627DA87-E188-4443-B379-CCDAA3B4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EED2-B154-4741-96C5-30CF2EAA35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87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7920F4F-D004-4810-A111-5EFAA726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E0D2DB6D-3865-4437-95E9-8B09A3863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8BA4FB06-1881-46EF-B34C-717BA6748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A898E41F-54FB-43CD-8121-6900549E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50C0-DEC3-40EC-81D0-B272B4E249A1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3FE13C33-1FE3-4B67-9E8E-88151A86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82BED473-DDD2-4B3B-A6F1-11EBCF9E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EED2-B154-4741-96C5-30CF2EAA35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6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63DC677C-F9D5-4C1E-B294-7E5E356F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8CFA887F-B65E-4603-A2FF-E4F0F3AD6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BE32EEF5-84B4-4C96-B352-CBF9BCAFF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D50C0-DEC3-40EC-81D0-B272B4E249A1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AC5D3CD4-7AE9-409A-8ED2-4A06D7D5C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48622FB3-D4ED-41D7-9B6D-9A86D4C6D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EED2-B154-4741-96C5-30CF2EAA35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0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xmlns="" id="{7B21B9A4-D7D6-42B5-9997-9E149700D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697465"/>
              </p:ext>
            </p:extLst>
          </p:nvPr>
        </p:nvGraphicFramePr>
        <p:xfrm>
          <a:off x="1039224" y="1311245"/>
          <a:ext cx="4333965" cy="4235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793">
                  <a:extLst>
                    <a:ext uri="{9D8B030D-6E8A-4147-A177-3AD203B41FA5}">
                      <a16:colId xmlns:a16="http://schemas.microsoft.com/office/drawing/2014/main" xmlns="" val="270493009"/>
                    </a:ext>
                  </a:extLst>
                </a:gridCol>
                <a:gridCol w="866793">
                  <a:extLst>
                    <a:ext uri="{9D8B030D-6E8A-4147-A177-3AD203B41FA5}">
                      <a16:colId xmlns:a16="http://schemas.microsoft.com/office/drawing/2014/main" xmlns="" val="947001192"/>
                    </a:ext>
                  </a:extLst>
                </a:gridCol>
                <a:gridCol w="866793">
                  <a:extLst>
                    <a:ext uri="{9D8B030D-6E8A-4147-A177-3AD203B41FA5}">
                      <a16:colId xmlns:a16="http://schemas.microsoft.com/office/drawing/2014/main" xmlns="" val="3380593485"/>
                    </a:ext>
                  </a:extLst>
                </a:gridCol>
                <a:gridCol w="866793">
                  <a:extLst>
                    <a:ext uri="{9D8B030D-6E8A-4147-A177-3AD203B41FA5}">
                      <a16:colId xmlns:a16="http://schemas.microsoft.com/office/drawing/2014/main" xmlns="" val="2049444330"/>
                    </a:ext>
                  </a:extLst>
                </a:gridCol>
                <a:gridCol w="866793">
                  <a:extLst>
                    <a:ext uri="{9D8B030D-6E8A-4147-A177-3AD203B41FA5}">
                      <a16:colId xmlns:a16="http://schemas.microsoft.com/office/drawing/2014/main" xmlns="" val="1502080729"/>
                    </a:ext>
                  </a:extLst>
                </a:gridCol>
              </a:tblGrid>
              <a:tr h="84710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4044821"/>
                  </a:ext>
                </a:extLst>
              </a:tr>
              <a:tr h="8471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3376276"/>
                  </a:ext>
                </a:extLst>
              </a:tr>
              <a:tr h="8471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1893293"/>
                  </a:ext>
                </a:extLst>
              </a:tr>
              <a:tr h="8471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8606874"/>
                  </a:ext>
                </a:extLst>
              </a:tr>
              <a:tr h="8471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2705480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xmlns="" id="{454B7594-E80D-4CEC-9B06-BA3334C9C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102616"/>
              </p:ext>
            </p:extLst>
          </p:nvPr>
        </p:nvGraphicFramePr>
        <p:xfrm>
          <a:off x="6818813" y="1311245"/>
          <a:ext cx="4333965" cy="4235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793">
                  <a:extLst>
                    <a:ext uri="{9D8B030D-6E8A-4147-A177-3AD203B41FA5}">
                      <a16:colId xmlns:a16="http://schemas.microsoft.com/office/drawing/2014/main" xmlns="" val="270493009"/>
                    </a:ext>
                  </a:extLst>
                </a:gridCol>
                <a:gridCol w="866793">
                  <a:extLst>
                    <a:ext uri="{9D8B030D-6E8A-4147-A177-3AD203B41FA5}">
                      <a16:colId xmlns:a16="http://schemas.microsoft.com/office/drawing/2014/main" xmlns="" val="947001192"/>
                    </a:ext>
                  </a:extLst>
                </a:gridCol>
                <a:gridCol w="866793">
                  <a:extLst>
                    <a:ext uri="{9D8B030D-6E8A-4147-A177-3AD203B41FA5}">
                      <a16:colId xmlns:a16="http://schemas.microsoft.com/office/drawing/2014/main" xmlns="" val="3380593485"/>
                    </a:ext>
                  </a:extLst>
                </a:gridCol>
                <a:gridCol w="866793">
                  <a:extLst>
                    <a:ext uri="{9D8B030D-6E8A-4147-A177-3AD203B41FA5}">
                      <a16:colId xmlns:a16="http://schemas.microsoft.com/office/drawing/2014/main" xmlns="" val="2049444330"/>
                    </a:ext>
                  </a:extLst>
                </a:gridCol>
                <a:gridCol w="866793">
                  <a:extLst>
                    <a:ext uri="{9D8B030D-6E8A-4147-A177-3AD203B41FA5}">
                      <a16:colId xmlns:a16="http://schemas.microsoft.com/office/drawing/2014/main" xmlns="" val="1502080729"/>
                    </a:ext>
                  </a:extLst>
                </a:gridCol>
              </a:tblGrid>
              <a:tr h="84710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4044821"/>
                  </a:ext>
                </a:extLst>
              </a:tr>
              <a:tr h="8471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3376276"/>
                  </a:ext>
                </a:extLst>
              </a:tr>
              <a:tr h="8471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1893293"/>
                  </a:ext>
                </a:extLst>
              </a:tr>
              <a:tr h="8471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8606874"/>
                  </a:ext>
                </a:extLst>
              </a:tr>
              <a:tr h="8471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2705480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5B2A64E8-2B39-4B6D-9BB0-F51061A8A23A}"/>
              </a:ext>
            </a:extLst>
          </p:cNvPr>
          <p:cNvSpPr txBox="1"/>
          <p:nvPr/>
        </p:nvSpPr>
        <p:spPr>
          <a:xfrm>
            <a:off x="1039223" y="635726"/>
            <a:ext cx="4333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 smtClean="0"/>
              <a:t>Rook</a:t>
            </a:r>
            <a:r>
              <a:rPr lang="ja-JP" altLang="en-US" sz="3200" b="1" dirty="0"/>
              <a:t> </a:t>
            </a:r>
            <a:r>
              <a:rPr lang="en-US" altLang="ja-JP" sz="3200" b="1" dirty="0" smtClean="0"/>
              <a:t>contiguity</a:t>
            </a:r>
            <a:endParaRPr kumimoji="1" lang="ja-JP" altLang="en-US" sz="3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981D6E97-10D8-43A9-A05D-8DBDDA62E7DA}"/>
              </a:ext>
            </a:extLst>
          </p:cNvPr>
          <p:cNvSpPr txBox="1"/>
          <p:nvPr/>
        </p:nvSpPr>
        <p:spPr>
          <a:xfrm>
            <a:off x="6818813" y="635726"/>
            <a:ext cx="4333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b="1" dirty="0" smtClean="0"/>
              <a:t>Queen contiguity</a:t>
            </a:r>
            <a:endParaRPr kumimoji="1" lang="ja-JP" altLang="en-US" sz="32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92765FB2-B96E-4DB1-BA23-1F9CE7174706}"/>
              </a:ext>
            </a:extLst>
          </p:cNvPr>
          <p:cNvSpPr txBox="1"/>
          <p:nvPr/>
        </p:nvSpPr>
        <p:spPr>
          <a:xfrm>
            <a:off x="4281471" y="6017994"/>
            <a:ext cx="3956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：</a:t>
            </a:r>
            <a:r>
              <a:rPr kumimoji="1" lang="en-US" altLang="ja-JP" sz="3200" dirty="0" smtClean="0"/>
              <a:t>Neighborhoods of</a:t>
            </a:r>
            <a:endParaRPr kumimoji="1" lang="ja-JP" altLang="en-US" sz="3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C34CFCB4-0281-463D-8D0B-0458C3ADD3F4}"/>
              </a:ext>
            </a:extLst>
          </p:cNvPr>
          <p:cNvSpPr/>
          <p:nvPr/>
        </p:nvSpPr>
        <p:spPr>
          <a:xfrm>
            <a:off x="8238066" y="6042134"/>
            <a:ext cx="463005" cy="41398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D65B350E-4C92-4F02-9B43-14D08FDEC4B6}"/>
              </a:ext>
            </a:extLst>
          </p:cNvPr>
          <p:cNvSpPr/>
          <p:nvPr/>
        </p:nvSpPr>
        <p:spPr>
          <a:xfrm>
            <a:off x="3946918" y="6042134"/>
            <a:ext cx="463005" cy="41398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84896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hoshino</dc:creator>
  <cp:lastModifiedBy>hoshino</cp:lastModifiedBy>
  <cp:revision>2</cp:revision>
  <dcterms:created xsi:type="dcterms:W3CDTF">2018-01-05T05:14:56Z</dcterms:created>
  <dcterms:modified xsi:type="dcterms:W3CDTF">2018-08-09T09:03:36Z</dcterms:modified>
</cp:coreProperties>
</file>