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9144000" cy="9144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8" autoAdjust="0"/>
    <p:restoredTop sz="94660"/>
  </p:normalViewPr>
  <p:slideViewPr>
    <p:cSldViewPr snapToGrid="0">
      <p:cViewPr varScale="1">
        <p:scale>
          <a:sx n="84" d="100"/>
          <a:sy n="84" d="100"/>
        </p:scale>
        <p:origin x="88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96484"/>
            <a:ext cx="7772400" cy="318346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802717"/>
            <a:ext cx="6858000" cy="220768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599B2-1556-4F37-8FC3-BEB2D3A6C1C9}" type="datetimeFigureOut">
              <a:rPr kumimoji="1" lang="ja-JP" altLang="en-US" smtClean="0"/>
              <a:t>2018/8/8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5414F-74CF-4370-B1AB-72A01452F4D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3027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599B2-1556-4F37-8FC3-BEB2D3A6C1C9}" type="datetimeFigureOut">
              <a:rPr kumimoji="1" lang="ja-JP" altLang="en-US" smtClean="0"/>
              <a:t>2018/8/8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5414F-74CF-4370-B1AB-72A01452F4D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456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486834"/>
            <a:ext cx="1971675" cy="7749117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486834"/>
            <a:ext cx="5800725" cy="7749117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599B2-1556-4F37-8FC3-BEB2D3A6C1C9}" type="datetimeFigureOut">
              <a:rPr kumimoji="1" lang="ja-JP" altLang="en-US" smtClean="0"/>
              <a:t>2018/8/8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5414F-74CF-4370-B1AB-72A01452F4D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2472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599B2-1556-4F37-8FC3-BEB2D3A6C1C9}" type="datetimeFigureOut">
              <a:rPr kumimoji="1" lang="ja-JP" altLang="en-US" smtClean="0"/>
              <a:t>2018/8/8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5414F-74CF-4370-B1AB-72A01452F4D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6924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2279653"/>
            <a:ext cx="7886700" cy="3803649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6119286"/>
            <a:ext cx="7886700" cy="2000249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599B2-1556-4F37-8FC3-BEB2D3A6C1C9}" type="datetimeFigureOut">
              <a:rPr kumimoji="1" lang="ja-JP" altLang="en-US" smtClean="0"/>
              <a:t>2018/8/8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5414F-74CF-4370-B1AB-72A01452F4D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9559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2434167"/>
            <a:ext cx="3886200" cy="5801784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2434167"/>
            <a:ext cx="3886200" cy="5801784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599B2-1556-4F37-8FC3-BEB2D3A6C1C9}" type="datetimeFigureOut">
              <a:rPr kumimoji="1" lang="ja-JP" altLang="en-US" smtClean="0"/>
              <a:t>2018/8/8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5414F-74CF-4370-B1AB-72A01452F4D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3663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86836"/>
            <a:ext cx="7886700" cy="1767417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2241551"/>
            <a:ext cx="3868340" cy="109854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3340100"/>
            <a:ext cx="3868340" cy="4912784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2241551"/>
            <a:ext cx="3887391" cy="109854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3340100"/>
            <a:ext cx="3887391" cy="4912784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599B2-1556-4F37-8FC3-BEB2D3A6C1C9}" type="datetimeFigureOut">
              <a:rPr kumimoji="1" lang="ja-JP" altLang="en-US" smtClean="0"/>
              <a:t>2018/8/8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5414F-74CF-4370-B1AB-72A01452F4D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0256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599B2-1556-4F37-8FC3-BEB2D3A6C1C9}" type="datetimeFigureOut">
              <a:rPr kumimoji="1" lang="ja-JP" altLang="en-US" smtClean="0"/>
              <a:t>2018/8/8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5414F-74CF-4370-B1AB-72A01452F4D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9083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599B2-1556-4F37-8FC3-BEB2D3A6C1C9}" type="datetimeFigureOut">
              <a:rPr kumimoji="1" lang="ja-JP" altLang="en-US" smtClean="0"/>
              <a:t>2018/8/8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5414F-74CF-4370-B1AB-72A01452F4D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9642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609600"/>
            <a:ext cx="2949178" cy="2133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316569"/>
            <a:ext cx="4629150" cy="649816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743200"/>
            <a:ext cx="2949178" cy="508211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599B2-1556-4F37-8FC3-BEB2D3A6C1C9}" type="datetimeFigureOut">
              <a:rPr kumimoji="1" lang="ja-JP" altLang="en-US" smtClean="0"/>
              <a:t>2018/8/8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5414F-74CF-4370-B1AB-72A01452F4D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2307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609600"/>
            <a:ext cx="2949178" cy="2133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1316569"/>
            <a:ext cx="4629150" cy="6498167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743200"/>
            <a:ext cx="2949178" cy="508211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599B2-1556-4F37-8FC3-BEB2D3A6C1C9}" type="datetimeFigureOut">
              <a:rPr kumimoji="1" lang="ja-JP" altLang="en-US" smtClean="0"/>
              <a:t>2018/8/8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5414F-74CF-4370-B1AB-72A01452F4D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8360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486836"/>
            <a:ext cx="788670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2434167"/>
            <a:ext cx="788670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8475136"/>
            <a:ext cx="20574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6599B2-1556-4F37-8FC3-BEB2D3A6C1C9}" type="datetimeFigureOut">
              <a:rPr kumimoji="1" lang="ja-JP" altLang="en-US" smtClean="0"/>
              <a:t>2018/8/8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8475136"/>
            <a:ext cx="30861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8475136"/>
            <a:ext cx="20574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5414F-74CF-4370-B1AB-72A01452F4D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8095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円弧 3"/>
          <p:cNvSpPr/>
          <p:nvPr/>
        </p:nvSpPr>
        <p:spPr>
          <a:xfrm>
            <a:off x="3178527" y="4027143"/>
            <a:ext cx="697021" cy="1690913"/>
          </a:xfrm>
          <a:prstGeom prst="arc">
            <a:avLst>
              <a:gd name="adj1" fmla="val 16200000"/>
              <a:gd name="adj2" fmla="val 5126997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1263983" y="3986382"/>
            <a:ext cx="2278743" cy="17272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cxnSp>
        <p:nvCxnSpPr>
          <p:cNvPr id="6" name="直線コネクタ 5"/>
          <p:cNvCxnSpPr/>
          <p:nvPr/>
        </p:nvCxnSpPr>
        <p:spPr>
          <a:xfrm flipH="1">
            <a:off x="1263979" y="3986382"/>
            <a:ext cx="2278744" cy="1727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円/楕円 6"/>
          <p:cNvSpPr/>
          <p:nvPr/>
        </p:nvSpPr>
        <p:spPr>
          <a:xfrm>
            <a:off x="1176894" y="3917439"/>
            <a:ext cx="174171" cy="174171"/>
          </a:xfrm>
          <a:prstGeom prst="ellipse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/>
              <p:cNvSpPr txBox="1"/>
              <p:nvPr/>
            </p:nvSpPr>
            <p:spPr>
              <a:xfrm>
                <a:off x="984718" y="5660963"/>
                <a:ext cx="600075" cy="52322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8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i="1" dirty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8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ja-JP" altLang="en-US" sz="2800" dirty="0"/>
              </a:p>
            </p:txBody>
          </p:sp>
        </mc:Choice>
        <mc:Fallback xmlns="">
          <p:sp>
            <p:nvSpPr>
              <p:cNvPr id="8" name="テキスト ボックス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718" y="5660963"/>
                <a:ext cx="600075" cy="52322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 w="12700"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/>
              <p:cNvSpPr txBox="1"/>
              <p:nvPr/>
            </p:nvSpPr>
            <p:spPr>
              <a:xfrm>
                <a:off x="3416856" y="5679108"/>
                <a:ext cx="600075" cy="52322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8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i="1" dirty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800" i="1" dirty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ja-JP" altLang="en-US" sz="2800" dirty="0"/>
              </a:p>
            </p:txBody>
          </p:sp>
        </mc:Choice>
        <mc:Fallback xmlns="">
          <p:sp>
            <p:nvSpPr>
              <p:cNvPr id="9" name="テキスト ボックス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6856" y="5679108"/>
                <a:ext cx="600075" cy="52322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12700"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円弧 9"/>
          <p:cNvSpPr/>
          <p:nvPr/>
        </p:nvSpPr>
        <p:spPr>
          <a:xfrm>
            <a:off x="2901973" y="4020853"/>
            <a:ext cx="1271280" cy="1690913"/>
          </a:xfrm>
          <a:prstGeom prst="arc">
            <a:avLst>
              <a:gd name="adj1" fmla="val 16200000"/>
              <a:gd name="adj2" fmla="val 5126997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1" name="円/楕円 10"/>
          <p:cNvSpPr/>
          <p:nvPr/>
        </p:nvSpPr>
        <p:spPr>
          <a:xfrm>
            <a:off x="3455638" y="3917439"/>
            <a:ext cx="174171" cy="174171"/>
          </a:xfrm>
          <a:prstGeom prst="ellipse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2" name="円/楕円 11"/>
          <p:cNvSpPr/>
          <p:nvPr/>
        </p:nvSpPr>
        <p:spPr>
          <a:xfrm>
            <a:off x="3455638" y="5608353"/>
            <a:ext cx="174171" cy="174171"/>
          </a:xfrm>
          <a:prstGeom prst="ellipse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正方形/長方形 12"/>
              <p:cNvSpPr/>
              <p:nvPr/>
            </p:nvSpPr>
            <p:spPr>
              <a:xfrm>
                <a:off x="4504883" y="3850713"/>
                <a:ext cx="4031232" cy="19318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32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200" i="1" dirty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ja-JP" sz="3200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ja-JP" sz="3200" i="1" dirty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ja-JP" sz="32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3200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sz="3200" i="1" dirty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3200" i="1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ja-JP" sz="3200" i="1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ja-JP" sz="3200" i="1" dirty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3200" i="1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ja-JP" sz="3200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ja-JP" sz="3200" i="1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ja-JP" sz="3200" i="1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3200" i="1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ja-JP" sz="3200" i="1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ja-JP" sz="3200" i="1" dirty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3200" i="1" dirty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3200" i="1" dirty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3200" i="1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ja-JP" sz="3200" i="1" dirty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ja-JP" sz="3200" i="1" dirty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ja-JP" altLang="en-US" sz="2400" dirty="0"/>
              </a:p>
            </p:txBody>
          </p:sp>
        </mc:Choice>
        <mc:Fallback xmlns="">
          <p:sp>
            <p:nvSpPr>
              <p:cNvPr id="13" name="正方形/長方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4883" y="3850713"/>
                <a:ext cx="4031232" cy="193181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円/楕円 13"/>
          <p:cNvSpPr/>
          <p:nvPr/>
        </p:nvSpPr>
        <p:spPr>
          <a:xfrm rot="2590930">
            <a:off x="464955" y="5126426"/>
            <a:ext cx="864695" cy="522181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5" name="円/楕円 14"/>
          <p:cNvSpPr/>
          <p:nvPr/>
        </p:nvSpPr>
        <p:spPr>
          <a:xfrm>
            <a:off x="1176894" y="5608351"/>
            <a:ext cx="174171" cy="174171"/>
          </a:xfrm>
          <a:prstGeom prst="ellipse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/>
              <p:cNvSpPr txBox="1"/>
              <p:nvPr/>
            </p:nvSpPr>
            <p:spPr>
              <a:xfrm>
                <a:off x="791157" y="3427271"/>
                <a:ext cx="600075" cy="52322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8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i="1" dirty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8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ja-JP" altLang="en-US" sz="2800" dirty="0"/>
              </a:p>
            </p:txBody>
          </p:sp>
        </mc:Choice>
        <mc:Fallback xmlns="">
          <p:sp>
            <p:nvSpPr>
              <p:cNvPr id="16" name="テキスト ボックス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157" y="3427271"/>
                <a:ext cx="600075" cy="52322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 w="12700"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/>
              <p:cNvSpPr txBox="1"/>
              <p:nvPr/>
            </p:nvSpPr>
            <p:spPr>
              <a:xfrm>
                <a:off x="3403454" y="3468545"/>
                <a:ext cx="600075" cy="52322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8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i="1" dirty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800" i="1" dirty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ja-JP" altLang="en-US" sz="2800" dirty="0"/>
              </a:p>
            </p:txBody>
          </p:sp>
        </mc:Choice>
        <mc:Fallback xmlns="">
          <p:sp>
            <p:nvSpPr>
              <p:cNvPr id="17" name="テキスト ボックス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3454" y="3468545"/>
                <a:ext cx="600075" cy="52322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 w="12700"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正方形/長方形 17"/>
          <p:cNvSpPr/>
          <p:nvPr/>
        </p:nvSpPr>
        <p:spPr>
          <a:xfrm>
            <a:off x="1263983" y="695324"/>
            <a:ext cx="2278743" cy="17272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cxnSp>
        <p:nvCxnSpPr>
          <p:cNvPr id="19" name="直線コネクタ 18"/>
          <p:cNvCxnSpPr/>
          <p:nvPr/>
        </p:nvCxnSpPr>
        <p:spPr>
          <a:xfrm flipH="1">
            <a:off x="1263979" y="695324"/>
            <a:ext cx="2278744" cy="1727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円/楕円 19"/>
          <p:cNvSpPr/>
          <p:nvPr/>
        </p:nvSpPr>
        <p:spPr>
          <a:xfrm>
            <a:off x="1176894" y="626380"/>
            <a:ext cx="174171" cy="174171"/>
          </a:xfrm>
          <a:prstGeom prst="ellipse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テキスト ボックス 20"/>
              <p:cNvSpPr txBox="1"/>
              <p:nvPr/>
            </p:nvSpPr>
            <p:spPr>
              <a:xfrm>
                <a:off x="984718" y="2369905"/>
                <a:ext cx="600075" cy="52322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8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i="1" dirty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8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ja-JP" altLang="en-US" sz="2800" dirty="0"/>
              </a:p>
            </p:txBody>
          </p:sp>
        </mc:Choice>
        <mc:Fallback xmlns="">
          <p:sp>
            <p:nvSpPr>
              <p:cNvPr id="21" name="テキスト ボックス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718" y="2369905"/>
                <a:ext cx="600075" cy="52322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  <a:ln w="12700"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テキスト ボックス 21"/>
              <p:cNvSpPr txBox="1"/>
              <p:nvPr/>
            </p:nvSpPr>
            <p:spPr>
              <a:xfrm>
                <a:off x="3416855" y="2349091"/>
                <a:ext cx="600075" cy="52322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8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i="1" dirty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800" i="1" dirty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ja-JP" altLang="en-US" sz="2800" dirty="0"/>
              </a:p>
            </p:txBody>
          </p:sp>
        </mc:Choice>
        <mc:Fallback xmlns="">
          <p:sp>
            <p:nvSpPr>
              <p:cNvPr id="22" name="テキスト ボックス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6855" y="2349091"/>
                <a:ext cx="600075" cy="52322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  <a:ln w="12700"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円/楕円 22"/>
          <p:cNvSpPr/>
          <p:nvPr/>
        </p:nvSpPr>
        <p:spPr>
          <a:xfrm>
            <a:off x="3455638" y="626380"/>
            <a:ext cx="174171" cy="174171"/>
          </a:xfrm>
          <a:prstGeom prst="ellipse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4" name="円/楕円 23"/>
          <p:cNvSpPr/>
          <p:nvPr/>
        </p:nvSpPr>
        <p:spPr>
          <a:xfrm>
            <a:off x="3455638" y="2317296"/>
            <a:ext cx="174171" cy="174171"/>
          </a:xfrm>
          <a:prstGeom prst="ellipse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5" name="円/楕円 24"/>
          <p:cNvSpPr/>
          <p:nvPr/>
        </p:nvSpPr>
        <p:spPr>
          <a:xfrm>
            <a:off x="1176894" y="2317294"/>
            <a:ext cx="174171" cy="174171"/>
          </a:xfrm>
          <a:prstGeom prst="ellipse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テキスト ボックス 25"/>
              <p:cNvSpPr txBox="1"/>
              <p:nvPr/>
            </p:nvSpPr>
            <p:spPr>
              <a:xfrm>
                <a:off x="876858" y="141929"/>
                <a:ext cx="600075" cy="52322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8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i="1" dirty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8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ja-JP" altLang="en-US" sz="2800" dirty="0"/>
              </a:p>
            </p:txBody>
          </p:sp>
        </mc:Choice>
        <mc:Fallback xmlns="">
          <p:sp>
            <p:nvSpPr>
              <p:cNvPr id="26" name="テキスト ボックス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858" y="141929"/>
                <a:ext cx="600075" cy="523220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  <a:ln w="12700"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テキスト ボックス 26"/>
              <p:cNvSpPr txBox="1"/>
              <p:nvPr/>
            </p:nvSpPr>
            <p:spPr>
              <a:xfrm>
                <a:off x="3408567" y="140833"/>
                <a:ext cx="600075" cy="52322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8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i="1" dirty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800" i="1" dirty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ja-JP" altLang="en-US" sz="2800" dirty="0"/>
              </a:p>
            </p:txBody>
          </p:sp>
        </mc:Choice>
        <mc:Fallback xmlns="">
          <p:sp>
            <p:nvSpPr>
              <p:cNvPr id="27" name="テキスト ボックス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8567" y="140833"/>
                <a:ext cx="600075" cy="523220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  <a:ln w="12700"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直線コネクタ 27"/>
          <p:cNvCxnSpPr>
            <a:stCxn id="20" idx="5"/>
            <a:endCxn id="24" idx="1"/>
          </p:cNvCxnSpPr>
          <p:nvPr/>
        </p:nvCxnSpPr>
        <p:spPr>
          <a:xfrm>
            <a:off x="1325558" y="775043"/>
            <a:ext cx="2155587" cy="156775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正方形/長方形 28"/>
              <p:cNvSpPr/>
              <p:nvPr/>
            </p:nvSpPr>
            <p:spPr>
              <a:xfrm>
                <a:off x="4511295" y="598553"/>
                <a:ext cx="4031232" cy="19318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32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200" i="1" dirty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ja-JP" sz="3200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ja-JP" sz="3200" i="1" dirty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ja-JP" sz="32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3200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sz="3200" i="1" dirty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3200" i="1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ja-JP" sz="3200" i="1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ja-JP" sz="3200" i="1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3200" i="1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ja-JP" sz="3200" i="1" dirty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3200" i="1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ja-JP" sz="3200" i="1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3200" i="1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ja-JP" sz="3200" i="1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ja-JP" sz="3200" i="1" dirty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3200" i="1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3200" i="1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ja-JP" sz="3200" i="1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ja-JP" sz="3200" i="1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ja-JP" sz="3200" i="1" dirty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ja-JP" altLang="en-US" sz="2400" dirty="0"/>
              </a:p>
            </p:txBody>
          </p:sp>
        </mc:Choice>
        <mc:Fallback xmlns="">
          <p:sp>
            <p:nvSpPr>
              <p:cNvPr id="29" name="正方形/長方形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1295" y="598553"/>
                <a:ext cx="4031232" cy="1931811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直線コネクタ 30"/>
          <p:cNvCxnSpPr>
            <a:stCxn id="35" idx="3"/>
            <a:endCxn id="37" idx="7"/>
          </p:cNvCxnSpPr>
          <p:nvPr/>
        </p:nvCxnSpPr>
        <p:spPr>
          <a:xfrm flipH="1">
            <a:off x="1325555" y="7021710"/>
            <a:ext cx="2155587" cy="1567757"/>
          </a:xfrm>
          <a:prstGeom prst="line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円/楕円 31"/>
          <p:cNvSpPr/>
          <p:nvPr/>
        </p:nvSpPr>
        <p:spPr>
          <a:xfrm>
            <a:off x="1176891" y="6873046"/>
            <a:ext cx="174171" cy="174171"/>
          </a:xfrm>
          <a:prstGeom prst="ellipse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テキスト ボックス 32"/>
              <p:cNvSpPr txBox="1"/>
              <p:nvPr/>
            </p:nvSpPr>
            <p:spPr>
              <a:xfrm>
                <a:off x="984715" y="8616571"/>
                <a:ext cx="600075" cy="52322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8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i="1" dirty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8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ja-JP" altLang="en-US" sz="2800" dirty="0"/>
              </a:p>
            </p:txBody>
          </p:sp>
        </mc:Choice>
        <mc:Fallback xmlns="">
          <p:sp>
            <p:nvSpPr>
              <p:cNvPr id="33" name="テキスト ボックス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715" y="8616571"/>
                <a:ext cx="600075" cy="523220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  <a:ln w="12700"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テキスト ボックス 33"/>
              <p:cNvSpPr txBox="1"/>
              <p:nvPr/>
            </p:nvSpPr>
            <p:spPr>
              <a:xfrm>
                <a:off x="3416852" y="8595757"/>
                <a:ext cx="600075" cy="52322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8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i="1" dirty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800" i="1" dirty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ja-JP" altLang="en-US" sz="2800" dirty="0"/>
              </a:p>
            </p:txBody>
          </p:sp>
        </mc:Choice>
        <mc:Fallback xmlns="">
          <p:sp>
            <p:nvSpPr>
              <p:cNvPr id="34" name="テキスト ボックス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6852" y="8595757"/>
                <a:ext cx="600075" cy="523220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  <a:ln w="12700"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円/楕円 34"/>
          <p:cNvSpPr/>
          <p:nvPr/>
        </p:nvSpPr>
        <p:spPr>
          <a:xfrm>
            <a:off x="3455635" y="6873046"/>
            <a:ext cx="174171" cy="174171"/>
          </a:xfrm>
          <a:prstGeom prst="ellipse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6" name="円/楕円 35"/>
          <p:cNvSpPr/>
          <p:nvPr/>
        </p:nvSpPr>
        <p:spPr>
          <a:xfrm>
            <a:off x="3455635" y="8563962"/>
            <a:ext cx="174171" cy="174171"/>
          </a:xfrm>
          <a:prstGeom prst="ellipse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7" name="円/楕円 36"/>
          <p:cNvSpPr/>
          <p:nvPr/>
        </p:nvSpPr>
        <p:spPr>
          <a:xfrm>
            <a:off x="1176891" y="8563960"/>
            <a:ext cx="174171" cy="174171"/>
          </a:xfrm>
          <a:prstGeom prst="ellipse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テキスト ボックス 37"/>
              <p:cNvSpPr txBox="1"/>
              <p:nvPr/>
            </p:nvSpPr>
            <p:spPr>
              <a:xfrm>
                <a:off x="876855" y="6388595"/>
                <a:ext cx="600075" cy="52322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8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i="1" dirty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8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ja-JP" altLang="en-US" sz="2800" dirty="0"/>
              </a:p>
            </p:txBody>
          </p:sp>
        </mc:Choice>
        <mc:Fallback xmlns="">
          <p:sp>
            <p:nvSpPr>
              <p:cNvPr id="38" name="テキスト ボックス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855" y="6388595"/>
                <a:ext cx="600075" cy="523220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  <a:ln w="12700"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テキスト ボックス 38"/>
              <p:cNvSpPr txBox="1"/>
              <p:nvPr/>
            </p:nvSpPr>
            <p:spPr>
              <a:xfrm>
                <a:off x="3408564" y="6387499"/>
                <a:ext cx="600075" cy="52322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8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i="1" dirty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800" i="1" dirty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ja-JP" altLang="en-US" sz="2800" dirty="0"/>
              </a:p>
            </p:txBody>
          </p:sp>
        </mc:Choice>
        <mc:Fallback xmlns="">
          <p:sp>
            <p:nvSpPr>
              <p:cNvPr id="39" name="テキスト ボックス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8564" y="6387499"/>
                <a:ext cx="600075" cy="523220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  <a:ln w="12700"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直線コネクタ 39"/>
          <p:cNvCxnSpPr>
            <a:stCxn id="32" idx="5"/>
            <a:endCxn id="36" idx="1"/>
          </p:cNvCxnSpPr>
          <p:nvPr/>
        </p:nvCxnSpPr>
        <p:spPr>
          <a:xfrm>
            <a:off x="1325555" y="7021709"/>
            <a:ext cx="2155587" cy="1567758"/>
          </a:xfrm>
          <a:prstGeom prst="line">
            <a:avLst/>
          </a:prstGeom>
          <a:ln w="127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正方形/長方形 40"/>
              <p:cNvSpPr/>
              <p:nvPr/>
            </p:nvSpPr>
            <p:spPr>
              <a:xfrm>
                <a:off x="4511292" y="6845219"/>
                <a:ext cx="4180312" cy="19318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32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200" i="1" dirty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ja-JP" sz="3200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ja-JP" sz="3200" i="1" dirty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ja-JP" sz="32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3200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sz="3200" i="1" dirty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3200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3200" i="1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ja-JP" sz="3200" i="1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3200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3200" i="1" dirty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3200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3200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3200" i="1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ja-JP" sz="3200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ja-JP" sz="3200" i="1" dirty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3200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3200" i="1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ja-JP" sz="3200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3200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ja-JP" sz="3200" i="1" dirty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ja-JP" altLang="en-US" sz="2400" dirty="0"/>
              </a:p>
            </p:txBody>
          </p:sp>
        </mc:Choice>
        <mc:Fallback>
          <p:sp>
            <p:nvSpPr>
              <p:cNvPr id="41" name="正方形/長方形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1292" y="6845219"/>
                <a:ext cx="4180312" cy="1931811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直線コネクタ 44"/>
          <p:cNvCxnSpPr>
            <a:stCxn id="35" idx="4"/>
            <a:endCxn id="36" idx="0"/>
          </p:cNvCxnSpPr>
          <p:nvPr/>
        </p:nvCxnSpPr>
        <p:spPr>
          <a:xfrm>
            <a:off x="3542721" y="7047217"/>
            <a:ext cx="0" cy="1516745"/>
          </a:xfrm>
          <a:prstGeom prst="line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/>
          <p:cNvCxnSpPr>
            <a:stCxn id="35" idx="2"/>
            <a:endCxn id="32" idx="6"/>
          </p:cNvCxnSpPr>
          <p:nvPr/>
        </p:nvCxnSpPr>
        <p:spPr>
          <a:xfrm flipH="1">
            <a:off x="1351062" y="6960132"/>
            <a:ext cx="2104573" cy="0"/>
          </a:xfrm>
          <a:prstGeom prst="line">
            <a:avLst/>
          </a:prstGeom>
          <a:ln w="127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円弧 50"/>
          <p:cNvSpPr/>
          <p:nvPr/>
        </p:nvSpPr>
        <p:spPr>
          <a:xfrm rot="200162">
            <a:off x="2958206" y="6975657"/>
            <a:ext cx="1271280" cy="1690913"/>
          </a:xfrm>
          <a:prstGeom prst="arc">
            <a:avLst>
              <a:gd name="adj1" fmla="val 16151637"/>
              <a:gd name="adj2" fmla="val 5030045"/>
            </a:avLst>
          </a:prstGeom>
          <a:ln w="127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9058964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</TotalTime>
  <Words>0</Words>
  <Application>Microsoft Office PowerPoint</Application>
  <PresentationFormat>ユーザー設定</PresentationFormat>
  <Paragraphs>15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ＭＳ Ｐゴシック</vt:lpstr>
      <vt:lpstr>Arial</vt:lpstr>
      <vt:lpstr>Calibri</vt:lpstr>
      <vt:lpstr>Calibri Light</vt:lpstr>
      <vt:lpstr>Cambria Math</vt:lpstr>
      <vt:lpstr>Office テーマ</vt:lpstr>
      <vt:lpstr>PowerPoint プレゼンテーション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hoshino</dc:creator>
  <cp:lastModifiedBy>hoshino</cp:lastModifiedBy>
  <cp:revision>4</cp:revision>
  <dcterms:created xsi:type="dcterms:W3CDTF">2018-08-07T19:16:54Z</dcterms:created>
  <dcterms:modified xsi:type="dcterms:W3CDTF">2018-08-07T20:02:11Z</dcterms:modified>
</cp:coreProperties>
</file>