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2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7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70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8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00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57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1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4B70-F341-44AC-9A26-5C1F9C341E50}" type="datetimeFigureOut">
              <a:rPr kumimoji="1" lang="ja-JP" altLang="en-US" smtClean="0"/>
              <a:t>2018/8/12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E5FC-972B-48DF-A0DD-80BE6581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68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2889668" y="4449732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889668" y="2861430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95516" y="4449732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885023" y="3646294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922864" y="5320513"/>
            <a:ext cx="47498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922864" y="3741498"/>
            <a:ext cx="46820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922864" y="4535649"/>
            <a:ext cx="469053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922864" y="2961278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377992" y="2023533"/>
            <a:ext cx="0" cy="3696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81433" y="1989667"/>
            <a:ext cx="0" cy="3746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970941" y="2015067"/>
            <a:ext cx="0" cy="370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769737" y="2032000"/>
            <a:ext cx="0" cy="368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4554600" y="2006600"/>
            <a:ext cx="0" cy="3729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3688464" y="3669512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468683" y="4435801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1546891" y="2675662"/>
            <a:ext cx="3778639" cy="24636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033263" y="3078072"/>
                <a:ext cx="509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63" y="3078072"/>
                <a:ext cx="50911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/>
          <p:cNvCxnSpPr/>
          <p:nvPr/>
        </p:nvCxnSpPr>
        <p:spPr>
          <a:xfrm>
            <a:off x="922864" y="2241611"/>
            <a:ext cx="463973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5325531" y="2032000"/>
            <a:ext cx="0" cy="3729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/楕円 72"/>
          <p:cNvSpPr/>
          <p:nvPr/>
        </p:nvSpPr>
        <p:spPr>
          <a:xfrm>
            <a:off x="4482616" y="2154354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301364" y="2875361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5251837" y="2875361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041399" y="1862667"/>
            <a:ext cx="4783666" cy="36491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3697753" y="5222211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3761307" y="1942333"/>
                <a:ext cx="643766" cy="498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ja-JP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07" y="1942333"/>
                <a:ext cx="643766" cy="4984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正方形/長方形 78"/>
              <p:cNvSpPr/>
              <p:nvPr/>
            </p:nvSpPr>
            <p:spPr>
              <a:xfrm>
                <a:off x="5825065" y="5999310"/>
                <a:ext cx="15757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ja-JP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9" name="正方形/長方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65" y="5999310"/>
                <a:ext cx="157575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/>
          <p:cNvSpPr txBox="1"/>
          <p:nvPr/>
        </p:nvSpPr>
        <p:spPr>
          <a:xfrm>
            <a:off x="1803399" y="214326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Increasing domain</a:t>
            </a:r>
            <a:endParaRPr kumimoji="1" lang="ja-JP" altLang="en-US" sz="3200" dirty="0"/>
          </a:p>
        </p:txBody>
      </p:sp>
      <p:sp>
        <p:nvSpPr>
          <p:cNvPr id="81" name="円/楕円 80"/>
          <p:cNvSpPr/>
          <p:nvPr/>
        </p:nvSpPr>
        <p:spPr>
          <a:xfrm>
            <a:off x="8852664" y="3088686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852664" y="1500384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8848019" y="2285248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8144429" y="948267"/>
            <a:ext cx="0" cy="262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8933937" y="939800"/>
            <a:ext cx="0" cy="263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9737377" y="931333"/>
            <a:ext cx="0" cy="2714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10517596" y="939800"/>
            <a:ext cx="0" cy="263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円/楕円 89"/>
          <p:cNvSpPr/>
          <p:nvPr/>
        </p:nvSpPr>
        <p:spPr>
          <a:xfrm>
            <a:off x="9651460" y="2308466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10431679" y="3074755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10702785" y="1254162"/>
                <a:ext cx="5091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785" y="1254162"/>
                <a:ext cx="50911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/>
          <p:cNvCxnSpPr/>
          <p:nvPr/>
        </p:nvCxnSpPr>
        <p:spPr>
          <a:xfrm>
            <a:off x="11288527" y="948267"/>
            <a:ext cx="0" cy="262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/>
        </p:nvSpPr>
        <p:spPr>
          <a:xfrm>
            <a:off x="7698695" y="1031256"/>
            <a:ext cx="4089365" cy="2440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/>
          <p:nvPr/>
        </p:nvCxnSpPr>
        <p:spPr>
          <a:xfrm>
            <a:off x="7309191" y="1606611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/>
          <p:nvPr/>
        </p:nvCxnSpPr>
        <p:spPr>
          <a:xfrm>
            <a:off x="7326125" y="2368523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7348526" y="3164478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8852664" y="5986021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/>
          <p:cNvSpPr/>
          <p:nvPr/>
        </p:nvSpPr>
        <p:spPr>
          <a:xfrm>
            <a:off x="8852664" y="4397719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>
            <a:off x="8848019" y="5182583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8144429" y="3845602"/>
            <a:ext cx="0" cy="262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8933937" y="3837135"/>
            <a:ext cx="0" cy="263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/>
          <p:nvPr/>
        </p:nvCxnSpPr>
        <p:spPr>
          <a:xfrm>
            <a:off x="9737377" y="3828668"/>
            <a:ext cx="0" cy="2714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10517596" y="3837135"/>
            <a:ext cx="0" cy="263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/楕円 146"/>
          <p:cNvSpPr/>
          <p:nvPr/>
        </p:nvSpPr>
        <p:spPr>
          <a:xfrm>
            <a:off x="9651460" y="5205801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/>
          <p:cNvSpPr/>
          <p:nvPr/>
        </p:nvSpPr>
        <p:spPr>
          <a:xfrm>
            <a:off x="10431679" y="5972090"/>
            <a:ext cx="171834" cy="1718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テキスト ボックス 148"/>
              <p:cNvSpPr txBox="1"/>
              <p:nvPr/>
            </p:nvSpPr>
            <p:spPr>
              <a:xfrm>
                <a:off x="10702785" y="4151497"/>
                <a:ext cx="643766" cy="498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49" name="テキスト ボックス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785" y="4151497"/>
                <a:ext cx="643766" cy="4984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線コネクタ 149"/>
          <p:cNvCxnSpPr/>
          <p:nvPr/>
        </p:nvCxnSpPr>
        <p:spPr>
          <a:xfrm>
            <a:off x="11288527" y="3845602"/>
            <a:ext cx="0" cy="2622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円/楕円 150"/>
          <p:cNvSpPr/>
          <p:nvPr/>
        </p:nvSpPr>
        <p:spPr>
          <a:xfrm>
            <a:off x="7698695" y="3928591"/>
            <a:ext cx="4089365" cy="2440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2" name="直線コネクタ 151"/>
          <p:cNvCxnSpPr/>
          <p:nvPr/>
        </p:nvCxnSpPr>
        <p:spPr>
          <a:xfrm>
            <a:off x="7309191" y="4503946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7326125" y="5265858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7348526" y="6061813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/>
          <p:nvPr/>
        </p:nvCxnSpPr>
        <p:spPr>
          <a:xfrm>
            <a:off x="7300725" y="4901882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>
            <a:off x="7453125" y="5672354"/>
            <a:ext cx="460586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/>
          <p:cNvCxnSpPr/>
          <p:nvPr/>
        </p:nvCxnSpPr>
        <p:spPr>
          <a:xfrm>
            <a:off x="10135311" y="3828667"/>
            <a:ext cx="0" cy="2714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9330976" y="3828667"/>
            <a:ext cx="0" cy="2639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/>
          <p:nvPr/>
        </p:nvCxnSpPr>
        <p:spPr>
          <a:xfrm>
            <a:off x="8552042" y="3845596"/>
            <a:ext cx="0" cy="2622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8480547" y="4829069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10060860" y="4804860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10438899" y="5605527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9265995" y="5589731"/>
            <a:ext cx="171834" cy="171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8096593" y="241236"/>
            <a:ext cx="34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Infill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176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2</cp:revision>
  <dcterms:created xsi:type="dcterms:W3CDTF">2018-08-12T11:41:59Z</dcterms:created>
  <dcterms:modified xsi:type="dcterms:W3CDTF">2018-08-12T11:47:29Z</dcterms:modified>
</cp:coreProperties>
</file>