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15632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7529"/>
            <a:ext cx="7772400" cy="2143313"/>
          </a:xfrm>
        </p:spPr>
        <p:txBody>
          <a:bodyPr anchor="b"/>
          <a:lstStyle>
            <a:lvl1pPr algn="ctr">
              <a:defRPr sz="538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33496"/>
            <a:ext cx="6858000" cy="1486353"/>
          </a:xfrm>
        </p:spPr>
        <p:txBody>
          <a:bodyPr/>
          <a:lstStyle>
            <a:lvl1pPr marL="0" indent="0" algn="ctr">
              <a:buNone/>
              <a:defRPr sz="2154"/>
            </a:lvl1pPr>
            <a:lvl2pPr marL="410428" indent="0" algn="ctr">
              <a:buNone/>
              <a:defRPr sz="1795"/>
            </a:lvl2pPr>
            <a:lvl3pPr marL="820857" indent="0" algn="ctr">
              <a:buNone/>
              <a:defRPr sz="1616"/>
            </a:lvl3pPr>
            <a:lvl4pPr marL="1231285" indent="0" algn="ctr">
              <a:buNone/>
              <a:defRPr sz="1436"/>
            </a:lvl4pPr>
            <a:lvl5pPr marL="1641714" indent="0" algn="ctr">
              <a:buNone/>
              <a:defRPr sz="1436"/>
            </a:lvl5pPr>
            <a:lvl6pPr marL="2052142" indent="0" algn="ctr">
              <a:buNone/>
              <a:defRPr sz="1436"/>
            </a:lvl6pPr>
            <a:lvl7pPr marL="2462571" indent="0" algn="ctr">
              <a:buNone/>
              <a:defRPr sz="1436"/>
            </a:lvl7pPr>
            <a:lvl8pPr marL="2872999" indent="0" algn="ctr">
              <a:buNone/>
              <a:defRPr sz="1436"/>
            </a:lvl8pPr>
            <a:lvl9pPr marL="3283428" indent="0" algn="ctr">
              <a:buNone/>
              <a:defRPr sz="1436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53-E743-49FE-89D3-7BB388B3287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EA16-B330-41DF-B554-32F170C35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41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53-E743-49FE-89D3-7BB388B3287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EA16-B330-41DF-B554-32F170C35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70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27767"/>
            <a:ext cx="1971675" cy="52172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27767"/>
            <a:ext cx="5800725" cy="52172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53-E743-49FE-89D3-7BB388B3287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EA16-B330-41DF-B554-32F170C35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14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53-E743-49FE-89D3-7BB388B3287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EA16-B330-41DF-B554-32F170C35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72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34808"/>
            <a:ext cx="7886700" cy="2560860"/>
          </a:xfrm>
        </p:spPr>
        <p:txBody>
          <a:bodyPr anchor="b"/>
          <a:lstStyle>
            <a:lvl1pPr>
              <a:defRPr sz="538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119894"/>
            <a:ext cx="7886700" cy="1346696"/>
          </a:xfrm>
        </p:spPr>
        <p:txBody>
          <a:bodyPr/>
          <a:lstStyle>
            <a:lvl1pPr marL="0" indent="0">
              <a:buNone/>
              <a:defRPr sz="2154">
                <a:solidFill>
                  <a:schemeClr val="tx1"/>
                </a:solidFill>
              </a:defRPr>
            </a:lvl1pPr>
            <a:lvl2pPr marL="410428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820857" indent="0">
              <a:buNone/>
              <a:defRPr sz="1616">
                <a:solidFill>
                  <a:schemeClr val="tx1">
                    <a:tint val="75000"/>
                  </a:schemeClr>
                </a:solidFill>
              </a:defRPr>
            </a:lvl3pPr>
            <a:lvl4pPr marL="1231285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4pPr>
            <a:lvl5pPr marL="1641714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5pPr>
            <a:lvl6pPr marL="20521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6pPr>
            <a:lvl7pPr marL="2462571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7pPr>
            <a:lvl8pPr marL="2872999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8pPr>
            <a:lvl9pPr marL="3283428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53-E743-49FE-89D3-7BB388B3287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EA16-B330-41DF-B554-32F170C35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67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38836"/>
            <a:ext cx="3886200" cy="39061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38836"/>
            <a:ext cx="3886200" cy="39061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53-E743-49FE-89D3-7BB388B3287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EA16-B330-41DF-B554-32F170C35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23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769"/>
            <a:ext cx="7886700" cy="1189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09155"/>
            <a:ext cx="3868340" cy="739614"/>
          </a:xfrm>
        </p:spPr>
        <p:txBody>
          <a:bodyPr anchor="b"/>
          <a:lstStyle>
            <a:lvl1pPr marL="0" indent="0">
              <a:buNone/>
              <a:defRPr sz="2154" b="1"/>
            </a:lvl1pPr>
            <a:lvl2pPr marL="410428" indent="0">
              <a:buNone/>
              <a:defRPr sz="1795" b="1"/>
            </a:lvl2pPr>
            <a:lvl3pPr marL="820857" indent="0">
              <a:buNone/>
              <a:defRPr sz="1616" b="1"/>
            </a:lvl3pPr>
            <a:lvl4pPr marL="1231285" indent="0">
              <a:buNone/>
              <a:defRPr sz="1436" b="1"/>
            </a:lvl4pPr>
            <a:lvl5pPr marL="1641714" indent="0">
              <a:buNone/>
              <a:defRPr sz="1436" b="1"/>
            </a:lvl5pPr>
            <a:lvl6pPr marL="2052142" indent="0">
              <a:buNone/>
              <a:defRPr sz="1436" b="1"/>
            </a:lvl6pPr>
            <a:lvl7pPr marL="2462571" indent="0">
              <a:buNone/>
              <a:defRPr sz="1436" b="1"/>
            </a:lvl7pPr>
            <a:lvl8pPr marL="2872999" indent="0">
              <a:buNone/>
              <a:defRPr sz="1436" b="1"/>
            </a:lvl8pPr>
            <a:lvl9pPr marL="3283428" indent="0">
              <a:buNone/>
              <a:defRPr sz="143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8769"/>
            <a:ext cx="3868340" cy="3307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09155"/>
            <a:ext cx="3887391" cy="739614"/>
          </a:xfrm>
        </p:spPr>
        <p:txBody>
          <a:bodyPr anchor="b"/>
          <a:lstStyle>
            <a:lvl1pPr marL="0" indent="0">
              <a:buNone/>
              <a:defRPr sz="2154" b="1"/>
            </a:lvl1pPr>
            <a:lvl2pPr marL="410428" indent="0">
              <a:buNone/>
              <a:defRPr sz="1795" b="1"/>
            </a:lvl2pPr>
            <a:lvl3pPr marL="820857" indent="0">
              <a:buNone/>
              <a:defRPr sz="1616" b="1"/>
            </a:lvl3pPr>
            <a:lvl4pPr marL="1231285" indent="0">
              <a:buNone/>
              <a:defRPr sz="1436" b="1"/>
            </a:lvl4pPr>
            <a:lvl5pPr marL="1641714" indent="0">
              <a:buNone/>
              <a:defRPr sz="1436" b="1"/>
            </a:lvl5pPr>
            <a:lvl6pPr marL="2052142" indent="0">
              <a:buNone/>
              <a:defRPr sz="1436" b="1"/>
            </a:lvl6pPr>
            <a:lvl7pPr marL="2462571" indent="0">
              <a:buNone/>
              <a:defRPr sz="1436" b="1"/>
            </a:lvl7pPr>
            <a:lvl8pPr marL="2872999" indent="0">
              <a:buNone/>
              <a:defRPr sz="1436" b="1"/>
            </a:lvl8pPr>
            <a:lvl9pPr marL="3283428" indent="0">
              <a:buNone/>
              <a:defRPr sz="143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48769"/>
            <a:ext cx="3887391" cy="3307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53-E743-49FE-89D3-7BB388B3287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EA16-B330-41DF-B554-32F170C35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84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53-E743-49FE-89D3-7BB388B3287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EA16-B330-41DF-B554-32F170C35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83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53-E743-49FE-89D3-7BB388B3287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EA16-B330-41DF-B554-32F170C35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84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10422"/>
            <a:ext cx="2949178" cy="1436476"/>
          </a:xfrm>
        </p:spPr>
        <p:txBody>
          <a:bodyPr anchor="b"/>
          <a:lstStyle>
            <a:lvl1pPr>
              <a:defRPr sz="287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86398"/>
            <a:ext cx="4629150" cy="4374981"/>
          </a:xfrm>
        </p:spPr>
        <p:txBody>
          <a:bodyPr/>
          <a:lstStyle>
            <a:lvl1pPr>
              <a:defRPr sz="2873"/>
            </a:lvl1pPr>
            <a:lvl2pPr>
              <a:defRPr sz="2514"/>
            </a:lvl2pPr>
            <a:lvl3pPr>
              <a:defRPr sz="2154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46898"/>
            <a:ext cx="2949178" cy="3421606"/>
          </a:xfrm>
        </p:spPr>
        <p:txBody>
          <a:bodyPr/>
          <a:lstStyle>
            <a:lvl1pPr marL="0" indent="0">
              <a:buNone/>
              <a:defRPr sz="1436"/>
            </a:lvl1pPr>
            <a:lvl2pPr marL="410428" indent="0">
              <a:buNone/>
              <a:defRPr sz="1257"/>
            </a:lvl2pPr>
            <a:lvl3pPr marL="820857" indent="0">
              <a:buNone/>
              <a:defRPr sz="1077"/>
            </a:lvl3pPr>
            <a:lvl4pPr marL="1231285" indent="0">
              <a:buNone/>
              <a:defRPr sz="898"/>
            </a:lvl4pPr>
            <a:lvl5pPr marL="1641714" indent="0">
              <a:buNone/>
              <a:defRPr sz="898"/>
            </a:lvl5pPr>
            <a:lvl6pPr marL="2052142" indent="0">
              <a:buNone/>
              <a:defRPr sz="898"/>
            </a:lvl6pPr>
            <a:lvl7pPr marL="2462571" indent="0">
              <a:buNone/>
              <a:defRPr sz="898"/>
            </a:lvl7pPr>
            <a:lvl8pPr marL="2872999" indent="0">
              <a:buNone/>
              <a:defRPr sz="898"/>
            </a:lvl8pPr>
            <a:lvl9pPr marL="3283428" indent="0">
              <a:buNone/>
              <a:defRPr sz="89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53-E743-49FE-89D3-7BB388B3287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EA16-B330-41DF-B554-32F170C35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54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10422"/>
            <a:ext cx="2949178" cy="1436476"/>
          </a:xfrm>
        </p:spPr>
        <p:txBody>
          <a:bodyPr anchor="b"/>
          <a:lstStyle>
            <a:lvl1pPr>
              <a:defRPr sz="287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86398"/>
            <a:ext cx="4629150" cy="4374981"/>
          </a:xfrm>
        </p:spPr>
        <p:txBody>
          <a:bodyPr anchor="t"/>
          <a:lstStyle>
            <a:lvl1pPr marL="0" indent="0">
              <a:buNone/>
              <a:defRPr sz="2873"/>
            </a:lvl1pPr>
            <a:lvl2pPr marL="410428" indent="0">
              <a:buNone/>
              <a:defRPr sz="2514"/>
            </a:lvl2pPr>
            <a:lvl3pPr marL="820857" indent="0">
              <a:buNone/>
              <a:defRPr sz="2154"/>
            </a:lvl3pPr>
            <a:lvl4pPr marL="1231285" indent="0">
              <a:buNone/>
              <a:defRPr sz="1795"/>
            </a:lvl4pPr>
            <a:lvl5pPr marL="1641714" indent="0">
              <a:buNone/>
              <a:defRPr sz="1795"/>
            </a:lvl5pPr>
            <a:lvl6pPr marL="2052142" indent="0">
              <a:buNone/>
              <a:defRPr sz="1795"/>
            </a:lvl6pPr>
            <a:lvl7pPr marL="2462571" indent="0">
              <a:buNone/>
              <a:defRPr sz="1795"/>
            </a:lvl7pPr>
            <a:lvl8pPr marL="2872999" indent="0">
              <a:buNone/>
              <a:defRPr sz="1795"/>
            </a:lvl8pPr>
            <a:lvl9pPr marL="3283428" indent="0">
              <a:buNone/>
              <a:defRPr sz="179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46898"/>
            <a:ext cx="2949178" cy="3421606"/>
          </a:xfrm>
        </p:spPr>
        <p:txBody>
          <a:bodyPr/>
          <a:lstStyle>
            <a:lvl1pPr marL="0" indent="0">
              <a:buNone/>
              <a:defRPr sz="1436"/>
            </a:lvl1pPr>
            <a:lvl2pPr marL="410428" indent="0">
              <a:buNone/>
              <a:defRPr sz="1257"/>
            </a:lvl2pPr>
            <a:lvl3pPr marL="820857" indent="0">
              <a:buNone/>
              <a:defRPr sz="1077"/>
            </a:lvl3pPr>
            <a:lvl4pPr marL="1231285" indent="0">
              <a:buNone/>
              <a:defRPr sz="898"/>
            </a:lvl4pPr>
            <a:lvl5pPr marL="1641714" indent="0">
              <a:buNone/>
              <a:defRPr sz="898"/>
            </a:lvl5pPr>
            <a:lvl6pPr marL="2052142" indent="0">
              <a:buNone/>
              <a:defRPr sz="898"/>
            </a:lvl6pPr>
            <a:lvl7pPr marL="2462571" indent="0">
              <a:buNone/>
              <a:defRPr sz="898"/>
            </a:lvl7pPr>
            <a:lvl8pPr marL="2872999" indent="0">
              <a:buNone/>
              <a:defRPr sz="898"/>
            </a:lvl8pPr>
            <a:lvl9pPr marL="3283428" indent="0">
              <a:buNone/>
              <a:defRPr sz="89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53-E743-49FE-89D3-7BB388B3287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EA16-B330-41DF-B554-32F170C35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92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7769"/>
            <a:ext cx="7886700" cy="118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8836"/>
            <a:ext cx="7886700" cy="390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706003"/>
            <a:ext cx="2057400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2053-E743-49FE-89D3-7BB388B3287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706003"/>
            <a:ext cx="3086100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706003"/>
            <a:ext cx="2057400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9EA16-B330-41DF-B554-32F170C35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03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0857" rtl="0" eaLnBrk="1" latinLnBrk="0" hangingPunct="1">
        <a:lnSpc>
          <a:spcPct val="90000"/>
        </a:lnSpc>
        <a:spcBef>
          <a:spcPct val="0"/>
        </a:spcBef>
        <a:buNone/>
        <a:defRPr kumimoji="1" sz="3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214" indent="-205214" algn="l" defTabSz="820857" rtl="0" eaLnBrk="1" latinLnBrk="0" hangingPunct="1">
        <a:lnSpc>
          <a:spcPct val="90000"/>
        </a:lnSpc>
        <a:spcBef>
          <a:spcPts val="898"/>
        </a:spcBef>
        <a:buFont typeface="Arial" panose="020B0604020202020204" pitchFamily="34" charset="0"/>
        <a:buChar char="•"/>
        <a:defRPr kumimoji="1" sz="2514" kern="1200">
          <a:solidFill>
            <a:schemeClr val="tx1"/>
          </a:solidFill>
          <a:latin typeface="+mn-lt"/>
          <a:ea typeface="+mn-ea"/>
          <a:cs typeface="+mn-cs"/>
        </a:defRPr>
      </a:lvl1pPr>
      <a:lvl2pPr marL="615643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kumimoji="1" sz="2154" kern="1200">
          <a:solidFill>
            <a:schemeClr val="tx1"/>
          </a:solidFill>
          <a:latin typeface="+mn-lt"/>
          <a:ea typeface="+mn-ea"/>
          <a:cs typeface="+mn-cs"/>
        </a:defRPr>
      </a:lvl2pPr>
      <a:lvl3pPr marL="1026071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kumimoji="1"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436500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846928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257356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667785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3078213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488642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0857" rtl="0" eaLnBrk="1" latinLnBrk="0" hangingPunct="1"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410428" algn="l" defTabSz="820857" rtl="0" eaLnBrk="1" latinLnBrk="0" hangingPunct="1"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2pPr>
      <a:lvl3pPr marL="820857" algn="l" defTabSz="820857" rtl="0" eaLnBrk="1" latinLnBrk="0" hangingPunct="1"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3pPr>
      <a:lvl4pPr marL="1231285" algn="l" defTabSz="820857" rtl="0" eaLnBrk="1" latinLnBrk="0" hangingPunct="1"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641714" algn="l" defTabSz="820857" rtl="0" eaLnBrk="1" latinLnBrk="0" hangingPunct="1"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052142" algn="l" defTabSz="820857" rtl="0" eaLnBrk="1" latinLnBrk="0" hangingPunct="1"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462571" algn="l" defTabSz="820857" rtl="0" eaLnBrk="1" latinLnBrk="0" hangingPunct="1"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2872999" algn="l" defTabSz="820857" rtl="0" eaLnBrk="1" latinLnBrk="0" hangingPunct="1"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283428" algn="l" defTabSz="820857" rtl="0" eaLnBrk="1" latinLnBrk="0" hangingPunct="1"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18469" y="2287730"/>
            <a:ext cx="2703759" cy="262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" name="直線コネクタ 5"/>
          <p:cNvCxnSpPr>
            <a:stCxn id="7" idx="3"/>
            <a:endCxn id="10" idx="7"/>
          </p:cNvCxnSpPr>
          <p:nvPr/>
        </p:nvCxnSpPr>
        <p:spPr>
          <a:xfrm flipH="1">
            <a:off x="843346" y="2425054"/>
            <a:ext cx="2488872" cy="2390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3287108" y="2162132"/>
            <a:ext cx="308032" cy="30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268211" y="4757608"/>
            <a:ext cx="308032" cy="30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580424" y="4770002"/>
            <a:ext cx="308032" cy="30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584136" y="2133713"/>
            <a:ext cx="308032" cy="30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4185" y="1536545"/>
                <a:ext cx="106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5" y="1536545"/>
                <a:ext cx="1061268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4185" y="4888788"/>
                <a:ext cx="106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5" y="4888788"/>
                <a:ext cx="106126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188939" y="1577358"/>
                <a:ext cx="106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39" y="1577358"/>
                <a:ext cx="106126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3188939" y="4888787"/>
                <a:ext cx="106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39" y="4888787"/>
                <a:ext cx="106126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/>
          <p:cNvCxnSpPr>
            <a:stCxn id="11" idx="5"/>
            <a:endCxn id="8" idx="1"/>
          </p:cNvCxnSpPr>
          <p:nvPr/>
        </p:nvCxnSpPr>
        <p:spPr>
          <a:xfrm>
            <a:off x="847059" y="2396636"/>
            <a:ext cx="2466263" cy="2406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1509920" y="992583"/>
                <a:ext cx="106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920" y="992583"/>
                <a:ext cx="1061268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対角する 2 つの角を切り取った四角形 31"/>
          <p:cNvSpPr/>
          <p:nvPr/>
        </p:nvSpPr>
        <p:spPr>
          <a:xfrm>
            <a:off x="4928347" y="2139947"/>
            <a:ext cx="3615266" cy="3056467"/>
          </a:xfrm>
          <a:prstGeom prst="snip2DiagRect">
            <a:avLst>
              <a:gd name="adj1" fmla="val 0"/>
              <a:gd name="adj2" fmla="val 440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4774331" y="1985930"/>
            <a:ext cx="308032" cy="30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4773828" y="3695165"/>
            <a:ext cx="308032" cy="30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099328" y="5042397"/>
            <a:ext cx="308032" cy="308032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8406321" y="5001318"/>
            <a:ext cx="308032" cy="30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7055230" y="1985930"/>
            <a:ext cx="308032" cy="308032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8404084" y="3262600"/>
            <a:ext cx="308032" cy="30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2" name="直線コネクタ 41"/>
          <p:cNvCxnSpPr>
            <a:stCxn id="35" idx="5"/>
            <a:endCxn id="38" idx="1"/>
          </p:cNvCxnSpPr>
          <p:nvPr/>
        </p:nvCxnSpPr>
        <p:spPr>
          <a:xfrm>
            <a:off x="5037253" y="2248852"/>
            <a:ext cx="3414178" cy="2797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5" idx="5"/>
            <a:endCxn id="37" idx="0"/>
          </p:cNvCxnSpPr>
          <p:nvPr/>
        </p:nvCxnSpPr>
        <p:spPr>
          <a:xfrm>
            <a:off x="5037254" y="2248853"/>
            <a:ext cx="1216091" cy="2793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35" idx="5"/>
            <a:endCxn id="40" idx="2"/>
          </p:cNvCxnSpPr>
          <p:nvPr/>
        </p:nvCxnSpPr>
        <p:spPr>
          <a:xfrm>
            <a:off x="5037254" y="2248852"/>
            <a:ext cx="3366831" cy="1167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6" idx="6"/>
            <a:endCxn id="39" idx="4"/>
          </p:cNvCxnSpPr>
          <p:nvPr/>
        </p:nvCxnSpPr>
        <p:spPr>
          <a:xfrm flipV="1">
            <a:off x="5081860" y="2293963"/>
            <a:ext cx="2127386" cy="1555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36" idx="6"/>
            <a:endCxn id="40" idx="2"/>
          </p:cNvCxnSpPr>
          <p:nvPr/>
        </p:nvCxnSpPr>
        <p:spPr>
          <a:xfrm flipV="1">
            <a:off x="5081860" y="3416617"/>
            <a:ext cx="3322224" cy="432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36" idx="6"/>
            <a:endCxn id="38" idx="1"/>
          </p:cNvCxnSpPr>
          <p:nvPr/>
        </p:nvCxnSpPr>
        <p:spPr>
          <a:xfrm>
            <a:off x="5081861" y="3849182"/>
            <a:ext cx="3369571" cy="1197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9" idx="4"/>
            <a:endCxn id="37" idx="0"/>
          </p:cNvCxnSpPr>
          <p:nvPr/>
        </p:nvCxnSpPr>
        <p:spPr>
          <a:xfrm flipH="1">
            <a:off x="6253344" y="2293963"/>
            <a:ext cx="955902" cy="2748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39" idx="4"/>
            <a:endCxn id="38" idx="1"/>
          </p:cNvCxnSpPr>
          <p:nvPr/>
        </p:nvCxnSpPr>
        <p:spPr>
          <a:xfrm>
            <a:off x="7209247" y="2293962"/>
            <a:ext cx="1242185" cy="2752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37" idx="0"/>
          </p:cNvCxnSpPr>
          <p:nvPr/>
        </p:nvCxnSpPr>
        <p:spPr>
          <a:xfrm flipV="1">
            <a:off x="6253344" y="3416617"/>
            <a:ext cx="2150740" cy="1625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154571" y="833794"/>
                <a:ext cx="106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571" y="833794"/>
                <a:ext cx="1061268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040872" y="1486871"/>
                <a:ext cx="106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72" y="1486871"/>
                <a:ext cx="1061268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040872" y="3548181"/>
                <a:ext cx="106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72" y="3548181"/>
                <a:ext cx="1061268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5489422" y="5155333"/>
                <a:ext cx="106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422" y="5155333"/>
                <a:ext cx="1061268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8369820" y="5096747"/>
                <a:ext cx="106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820" y="5096747"/>
                <a:ext cx="1061268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8298719" y="2771650"/>
                <a:ext cx="106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719" y="2771650"/>
                <a:ext cx="1061268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7055230" y="1536545"/>
                <a:ext cx="106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230" y="1536545"/>
                <a:ext cx="1061268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7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</dc:creator>
  <cp:lastModifiedBy>hoshino</cp:lastModifiedBy>
  <cp:revision>2</cp:revision>
  <dcterms:created xsi:type="dcterms:W3CDTF">2018-08-06T18:10:18Z</dcterms:created>
  <dcterms:modified xsi:type="dcterms:W3CDTF">2018-08-06T18:20:09Z</dcterms:modified>
</cp:coreProperties>
</file>