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720263" cy="5400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883861"/>
            <a:ext cx="729019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836605"/>
            <a:ext cx="729019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86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4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87536"/>
            <a:ext cx="2095932" cy="457682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87536"/>
            <a:ext cx="6166292" cy="457682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6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346419"/>
            <a:ext cx="8383727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614203"/>
            <a:ext cx="838372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8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437680"/>
            <a:ext cx="4131112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437680"/>
            <a:ext cx="4131112" cy="34266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06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87536"/>
            <a:ext cx="8383727" cy="1043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323916"/>
            <a:ext cx="411212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972747"/>
            <a:ext cx="4112126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323916"/>
            <a:ext cx="413237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972747"/>
            <a:ext cx="4132378" cy="29016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3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9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57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0045"/>
            <a:ext cx="313503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777597"/>
            <a:ext cx="4920883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620202"/>
            <a:ext cx="313503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66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0045"/>
            <a:ext cx="313503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777597"/>
            <a:ext cx="4920883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620202"/>
            <a:ext cx="313503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96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87536"/>
            <a:ext cx="838372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437680"/>
            <a:ext cx="838372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005626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9D4F1-2712-4A3E-82DE-41EA15DB0F07}" type="datetimeFigureOut">
              <a:rPr kumimoji="1" lang="ja-JP" altLang="en-US" smtClean="0"/>
              <a:t>2018/8/7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005626"/>
            <a:ext cx="328058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005626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36D7-D4F4-4B9D-AEF3-5E3D1F3556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2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kumimoji="1"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kumimoji="1"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>
            <a:stCxn id="18" idx="3"/>
            <a:endCxn id="49" idx="7"/>
          </p:cNvCxnSpPr>
          <p:nvPr/>
        </p:nvCxnSpPr>
        <p:spPr>
          <a:xfrm flipH="1">
            <a:off x="463944" y="1844773"/>
            <a:ext cx="2975064" cy="282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3402293" y="1630770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49940" y="4634451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402293" y="4634450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6" name="直線コネクタ 55"/>
          <p:cNvCxnSpPr>
            <a:stCxn id="18" idx="4"/>
            <a:endCxn id="54" idx="0"/>
          </p:cNvCxnSpPr>
          <p:nvPr/>
        </p:nvCxnSpPr>
        <p:spPr>
          <a:xfrm>
            <a:off x="3527653" y="1881495"/>
            <a:ext cx="0" cy="2752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9" idx="6"/>
            <a:endCxn id="54" idx="2"/>
          </p:cNvCxnSpPr>
          <p:nvPr/>
        </p:nvCxnSpPr>
        <p:spPr>
          <a:xfrm flipV="1">
            <a:off x="500662" y="4759813"/>
            <a:ext cx="29016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/楕円 58"/>
          <p:cNvSpPr/>
          <p:nvPr/>
        </p:nvSpPr>
        <p:spPr>
          <a:xfrm>
            <a:off x="4105027" y="1630770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4105027" y="4634450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1" name="直線コネクタ 60"/>
          <p:cNvCxnSpPr>
            <a:stCxn id="59" idx="4"/>
            <a:endCxn id="60" idx="0"/>
          </p:cNvCxnSpPr>
          <p:nvPr/>
        </p:nvCxnSpPr>
        <p:spPr>
          <a:xfrm>
            <a:off x="4230386" y="1881495"/>
            <a:ext cx="0" cy="2752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122353" y="4738470"/>
                <a:ext cx="505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53" y="4738470"/>
                <a:ext cx="505899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977439" y="4738470"/>
                <a:ext cx="505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39" y="4738470"/>
                <a:ext cx="50589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コネクタ 68"/>
          <p:cNvCxnSpPr>
            <a:stCxn id="71" idx="3"/>
            <a:endCxn id="72" idx="7"/>
          </p:cNvCxnSpPr>
          <p:nvPr/>
        </p:nvCxnSpPr>
        <p:spPr>
          <a:xfrm flipH="1">
            <a:off x="5620500" y="1844773"/>
            <a:ext cx="2975064" cy="282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円/楕円 70"/>
          <p:cNvSpPr/>
          <p:nvPr/>
        </p:nvSpPr>
        <p:spPr>
          <a:xfrm>
            <a:off x="8558849" y="1630770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5406496" y="4634451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8558849" y="4634450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4" name="直線コネクタ 73"/>
          <p:cNvCxnSpPr>
            <a:stCxn id="71" idx="4"/>
            <a:endCxn id="73" idx="0"/>
          </p:cNvCxnSpPr>
          <p:nvPr/>
        </p:nvCxnSpPr>
        <p:spPr>
          <a:xfrm>
            <a:off x="8684209" y="1881495"/>
            <a:ext cx="0" cy="2752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2" idx="6"/>
            <a:endCxn id="73" idx="2"/>
          </p:cNvCxnSpPr>
          <p:nvPr/>
        </p:nvCxnSpPr>
        <p:spPr>
          <a:xfrm flipV="1">
            <a:off x="5657218" y="4759813"/>
            <a:ext cx="29016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9261583" y="1630770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9261583" y="4634450"/>
            <a:ext cx="250725" cy="25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8" name="直線コネクタ 77"/>
          <p:cNvCxnSpPr>
            <a:stCxn id="76" idx="4"/>
            <a:endCxn id="77" idx="0"/>
          </p:cNvCxnSpPr>
          <p:nvPr/>
        </p:nvCxnSpPr>
        <p:spPr>
          <a:xfrm>
            <a:off x="9386942" y="1881495"/>
            <a:ext cx="0" cy="2752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5278909" y="4738470"/>
                <a:ext cx="505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09" y="4738470"/>
                <a:ext cx="50589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9133995" y="4738470"/>
                <a:ext cx="5058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3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995" y="4738470"/>
                <a:ext cx="50589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/>
          <p:cNvCxnSpPr>
            <a:stCxn id="71" idx="6"/>
            <a:endCxn id="76" idx="2"/>
          </p:cNvCxnSpPr>
          <p:nvPr/>
        </p:nvCxnSpPr>
        <p:spPr>
          <a:xfrm>
            <a:off x="8809571" y="1756129"/>
            <a:ext cx="4520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738318" y="786636"/>
            <a:ext cx="302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disconnected</a:t>
            </a:r>
            <a:endParaRPr lang="ja-JP" altLang="en-US" sz="36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010812" y="786636"/>
            <a:ext cx="302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     connected</a:t>
            </a:r>
            <a:endParaRPr lang="ja-JP" altLang="en-US" sz="3600" dirty="0"/>
          </a:p>
        </p:txBody>
      </p:sp>
      <p:sp>
        <p:nvSpPr>
          <p:cNvPr id="101" name="フリーフォーム 100"/>
          <p:cNvSpPr/>
          <p:nvPr/>
        </p:nvSpPr>
        <p:spPr>
          <a:xfrm>
            <a:off x="5621901" y="1669397"/>
            <a:ext cx="3860800" cy="2887133"/>
          </a:xfrm>
          <a:custGeom>
            <a:avLst/>
            <a:gdLst>
              <a:gd name="connsiteX0" fmla="*/ 0 w 3860800"/>
              <a:gd name="connsiteY0" fmla="*/ 2887133 h 2887133"/>
              <a:gd name="connsiteX1" fmla="*/ 3064933 w 3860800"/>
              <a:gd name="connsiteY1" fmla="*/ 0 h 2887133"/>
              <a:gd name="connsiteX2" fmla="*/ 3852333 w 3860800"/>
              <a:gd name="connsiteY2" fmla="*/ 8467 h 2887133"/>
              <a:gd name="connsiteX3" fmla="*/ 3860800 w 3860800"/>
              <a:gd name="connsiteY3" fmla="*/ 2878667 h 288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0800" h="2887133">
                <a:moveTo>
                  <a:pt x="0" y="2887133"/>
                </a:moveTo>
                <a:lnTo>
                  <a:pt x="3064933" y="0"/>
                </a:lnTo>
                <a:lnTo>
                  <a:pt x="3852333" y="8467"/>
                </a:lnTo>
                <a:cubicBezTo>
                  <a:pt x="3855155" y="965200"/>
                  <a:pt x="3857978" y="1921934"/>
                  <a:pt x="3860800" y="2878667"/>
                </a:cubicBezTo>
              </a:path>
            </a:pathLst>
          </a:custGeom>
          <a:noFill/>
          <a:ln w="19050" cmpd="sng">
            <a:solidFill>
              <a:srgbClr val="FF0000"/>
            </a:solidFill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594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3</cp:revision>
  <dcterms:created xsi:type="dcterms:W3CDTF">2018-08-06T19:06:48Z</dcterms:created>
  <dcterms:modified xsi:type="dcterms:W3CDTF">2018-08-06T20:58:20Z</dcterms:modified>
</cp:coreProperties>
</file>