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07488" cy="5832475"/>
  <p:notesSz cx="6858000" cy="9144000"/>
  <p:defaultTextStyle>
    <a:defPPr>
      <a:defRPr lang="ja-JP"/>
    </a:defPPr>
    <a:lvl1pPr marL="0" algn="l" defTabSz="898947" rtl="0" eaLnBrk="1" latinLnBrk="0" hangingPunct="1">
      <a:defRPr kumimoji="1" sz="1770" kern="1200">
        <a:solidFill>
          <a:schemeClr val="tx1"/>
        </a:solidFill>
        <a:latin typeface="+mn-lt"/>
        <a:ea typeface="+mn-ea"/>
        <a:cs typeface="+mn-cs"/>
      </a:defRPr>
    </a:lvl1pPr>
    <a:lvl2pPr marL="449473" algn="l" defTabSz="898947" rtl="0" eaLnBrk="1" latinLnBrk="0" hangingPunct="1">
      <a:defRPr kumimoji="1" sz="1770" kern="1200">
        <a:solidFill>
          <a:schemeClr val="tx1"/>
        </a:solidFill>
        <a:latin typeface="+mn-lt"/>
        <a:ea typeface="+mn-ea"/>
        <a:cs typeface="+mn-cs"/>
      </a:defRPr>
    </a:lvl2pPr>
    <a:lvl3pPr marL="898947" algn="l" defTabSz="898947" rtl="0" eaLnBrk="1" latinLnBrk="0" hangingPunct="1">
      <a:defRPr kumimoji="1" sz="1770" kern="1200">
        <a:solidFill>
          <a:schemeClr val="tx1"/>
        </a:solidFill>
        <a:latin typeface="+mn-lt"/>
        <a:ea typeface="+mn-ea"/>
        <a:cs typeface="+mn-cs"/>
      </a:defRPr>
    </a:lvl3pPr>
    <a:lvl4pPr marL="1348420" algn="l" defTabSz="898947" rtl="0" eaLnBrk="1" latinLnBrk="0" hangingPunct="1">
      <a:defRPr kumimoji="1" sz="1770" kern="1200">
        <a:solidFill>
          <a:schemeClr val="tx1"/>
        </a:solidFill>
        <a:latin typeface="+mn-lt"/>
        <a:ea typeface="+mn-ea"/>
        <a:cs typeface="+mn-cs"/>
      </a:defRPr>
    </a:lvl4pPr>
    <a:lvl5pPr marL="1797893" algn="l" defTabSz="898947" rtl="0" eaLnBrk="1" latinLnBrk="0" hangingPunct="1">
      <a:defRPr kumimoji="1" sz="1770" kern="1200">
        <a:solidFill>
          <a:schemeClr val="tx1"/>
        </a:solidFill>
        <a:latin typeface="+mn-lt"/>
        <a:ea typeface="+mn-ea"/>
        <a:cs typeface="+mn-cs"/>
      </a:defRPr>
    </a:lvl5pPr>
    <a:lvl6pPr marL="2247367" algn="l" defTabSz="898947" rtl="0" eaLnBrk="1" latinLnBrk="0" hangingPunct="1">
      <a:defRPr kumimoji="1" sz="1770" kern="1200">
        <a:solidFill>
          <a:schemeClr val="tx1"/>
        </a:solidFill>
        <a:latin typeface="+mn-lt"/>
        <a:ea typeface="+mn-ea"/>
        <a:cs typeface="+mn-cs"/>
      </a:defRPr>
    </a:lvl6pPr>
    <a:lvl7pPr marL="2696840" algn="l" defTabSz="898947" rtl="0" eaLnBrk="1" latinLnBrk="0" hangingPunct="1">
      <a:defRPr kumimoji="1" sz="1770" kern="1200">
        <a:solidFill>
          <a:schemeClr val="tx1"/>
        </a:solidFill>
        <a:latin typeface="+mn-lt"/>
        <a:ea typeface="+mn-ea"/>
        <a:cs typeface="+mn-cs"/>
      </a:defRPr>
    </a:lvl7pPr>
    <a:lvl8pPr marL="3146313" algn="l" defTabSz="898947" rtl="0" eaLnBrk="1" latinLnBrk="0" hangingPunct="1">
      <a:defRPr kumimoji="1" sz="1770" kern="1200">
        <a:solidFill>
          <a:schemeClr val="tx1"/>
        </a:solidFill>
        <a:latin typeface="+mn-lt"/>
        <a:ea typeface="+mn-ea"/>
        <a:cs typeface="+mn-cs"/>
      </a:defRPr>
    </a:lvl8pPr>
    <a:lvl9pPr marL="3595787" algn="l" defTabSz="898947" rtl="0" eaLnBrk="1" latinLnBrk="0" hangingPunct="1">
      <a:defRPr kumimoji="1" sz="17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436" y="954528"/>
            <a:ext cx="6830616" cy="2030565"/>
          </a:xfrm>
        </p:spPr>
        <p:txBody>
          <a:bodyPr anchor="b"/>
          <a:lstStyle>
            <a:lvl1pPr algn="ctr">
              <a:defRPr sz="448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436" y="3063400"/>
            <a:ext cx="6830616" cy="1408164"/>
          </a:xfrm>
        </p:spPr>
        <p:txBody>
          <a:bodyPr/>
          <a:lstStyle>
            <a:lvl1pPr marL="0" indent="0" algn="ctr">
              <a:buNone/>
              <a:defRPr sz="1793"/>
            </a:lvl1pPr>
            <a:lvl2pPr marL="341528" indent="0" algn="ctr">
              <a:buNone/>
              <a:defRPr sz="1494"/>
            </a:lvl2pPr>
            <a:lvl3pPr marL="683057" indent="0" algn="ctr">
              <a:buNone/>
              <a:defRPr sz="1345"/>
            </a:lvl3pPr>
            <a:lvl4pPr marL="1024585" indent="0" algn="ctr">
              <a:buNone/>
              <a:defRPr sz="1195"/>
            </a:lvl4pPr>
            <a:lvl5pPr marL="1366114" indent="0" algn="ctr">
              <a:buNone/>
              <a:defRPr sz="1195"/>
            </a:lvl5pPr>
            <a:lvl6pPr marL="1707642" indent="0" algn="ctr">
              <a:buNone/>
              <a:defRPr sz="1195"/>
            </a:lvl6pPr>
            <a:lvl7pPr marL="2049170" indent="0" algn="ctr">
              <a:buNone/>
              <a:defRPr sz="1195"/>
            </a:lvl7pPr>
            <a:lvl8pPr marL="2390699" indent="0" algn="ctr">
              <a:buNone/>
              <a:defRPr sz="1195"/>
            </a:lvl8pPr>
            <a:lvl9pPr marL="2732227" indent="0" algn="ctr">
              <a:buNone/>
              <a:defRPr sz="119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3B-A67F-4DEE-B577-DC66E69B49E1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6CF4-7BBB-4798-A19C-11CEB47D42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25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3B-A67F-4DEE-B577-DC66E69B49E1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6CF4-7BBB-4798-A19C-11CEB47D42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94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7546" y="310525"/>
            <a:ext cx="1963802" cy="494275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6140" y="310525"/>
            <a:ext cx="5777563" cy="494275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3B-A67F-4DEE-B577-DC66E69B49E1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6CF4-7BBB-4798-A19C-11CEB47D42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78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3B-A67F-4DEE-B577-DC66E69B49E1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6CF4-7BBB-4798-A19C-11CEB47D42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50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7" y="1454069"/>
            <a:ext cx="7855208" cy="2426147"/>
          </a:xfrm>
        </p:spPr>
        <p:txBody>
          <a:bodyPr anchor="b"/>
          <a:lstStyle>
            <a:lvl1pPr>
              <a:defRPr sz="448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397" y="3903169"/>
            <a:ext cx="7855208" cy="1275853"/>
          </a:xfrm>
        </p:spPr>
        <p:txBody>
          <a:bodyPr/>
          <a:lstStyle>
            <a:lvl1pPr marL="0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1pPr>
            <a:lvl2pPr marL="341528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683057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02458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611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764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917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0699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2227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3B-A67F-4DEE-B577-DC66E69B49E1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6CF4-7BBB-4798-A19C-11CEB47D42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07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6140" y="1552626"/>
            <a:ext cx="3870682" cy="37006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666" y="1552626"/>
            <a:ext cx="3870682" cy="37006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3B-A67F-4DEE-B577-DC66E69B49E1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6CF4-7BBB-4798-A19C-11CEB47D42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53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26" y="310526"/>
            <a:ext cx="7855208" cy="112734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326" y="1429767"/>
            <a:ext cx="3852894" cy="700707"/>
          </a:xfrm>
        </p:spPr>
        <p:txBody>
          <a:bodyPr anchor="b"/>
          <a:lstStyle>
            <a:lvl1pPr marL="0" indent="0">
              <a:buNone/>
              <a:defRPr sz="1793" b="1"/>
            </a:lvl1pPr>
            <a:lvl2pPr marL="341528" indent="0">
              <a:buNone/>
              <a:defRPr sz="1494" b="1"/>
            </a:lvl2pPr>
            <a:lvl3pPr marL="683057" indent="0">
              <a:buNone/>
              <a:defRPr sz="1345" b="1"/>
            </a:lvl3pPr>
            <a:lvl4pPr marL="1024585" indent="0">
              <a:buNone/>
              <a:defRPr sz="1195" b="1"/>
            </a:lvl4pPr>
            <a:lvl5pPr marL="1366114" indent="0">
              <a:buNone/>
              <a:defRPr sz="1195" b="1"/>
            </a:lvl5pPr>
            <a:lvl6pPr marL="1707642" indent="0">
              <a:buNone/>
              <a:defRPr sz="1195" b="1"/>
            </a:lvl6pPr>
            <a:lvl7pPr marL="2049170" indent="0">
              <a:buNone/>
              <a:defRPr sz="1195" b="1"/>
            </a:lvl7pPr>
            <a:lvl8pPr marL="2390699" indent="0">
              <a:buNone/>
              <a:defRPr sz="1195" b="1"/>
            </a:lvl8pPr>
            <a:lvl9pPr marL="2732227" indent="0">
              <a:buNone/>
              <a:defRPr sz="119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326" y="2130473"/>
            <a:ext cx="3852894" cy="313360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666" y="1429767"/>
            <a:ext cx="3871869" cy="700707"/>
          </a:xfrm>
        </p:spPr>
        <p:txBody>
          <a:bodyPr anchor="b"/>
          <a:lstStyle>
            <a:lvl1pPr marL="0" indent="0">
              <a:buNone/>
              <a:defRPr sz="1793" b="1"/>
            </a:lvl1pPr>
            <a:lvl2pPr marL="341528" indent="0">
              <a:buNone/>
              <a:defRPr sz="1494" b="1"/>
            </a:lvl2pPr>
            <a:lvl3pPr marL="683057" indent="0">
              <a:buNone/>
              <a:defRPr sz="1345" b="1"/>
            </a:lvl3pPr>
            <a:lvl4pPr marL="1024585" indent="0">
              <a:buNone/>
              <a:defRPr sz="1195" b="1"/>
            </a:lvl4pPr>
            <a:lvl5pPr marL="1366114" indent="0">
              <a:buNone/>
              <a:defRPr sz="1195" b="1"/>
            </a:lvl5pPr>
            <a:lvl6pPr marL="1707642" indent="0">
              <a:buNone/>
              <a:defRPr sz="1195" b="1"/>
            </a:lvl6pPr>
            <a:lvl7pPr marL="2049170" indent="0">
              <a:buNone/>
              <a:defRPr sz="1195" b="1"/>
            </a:lvl7pPr>
            <a:lvl8pPr marL="2390699" indent="0">
              <a:buNone/>
              <a:defRPr sz="1195" b="1"/>
            </a:lvl8pPr>
            <a:lvl9pPr marL="2732227" indent="0">
              <a:buNone/>
              <a:defRPr sz="119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666" y="2130473"/>
            <a:ext cx="3871869" cy="313360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3B-A67F-4DEE-B577-DC66E69B49E1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6CF4-7BBB-4798-A19C-11CEB47D42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90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3B-A67F-4DEE-B577-DC66E69B49E1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6CF4-7BBB-4798-A19C-11CEB47D42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04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3B-A67F-4DEE-B577-DC66E69B49E1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6CF4-7BBB-4798-A19C-11CEB47D42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46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26" y="388832"/>
            <a:ext cx="2937402" cy="1360911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869" y="839769"/>
            <a:ext cx="4610666" cy="4144838"/>
          </a:xfrm>
        </p:spPr>
        <p:txBody>
          <a:bodyPr/>
          <a:lstStyle>
            <a:lvl1pPr>
              <a:defRPr sz="2390"/>
            </a:lvl1pPr>
            <a:lvl2pPr>
              <a:defRPr sz="2092"/>
            </a:lvl2pPr>
            <a:lvl3pPr>
              <a:defRPr sz="1793"/>
            </a:lvl3pPr>
            <a:lvl4pPr>
              <a:defRPr sz="1494"/>
            </a:lvl4pPr>
            <a:lvl5pPr>
              <a:defRPr sz="1494"/>
            </a:lvl5pPr>
            <a:lvl6pPr>
              <a:defRPr sz="1494"/>
            </a:lvl6pPr>
            <a:lvl7pPr>
              <a:defRPr sz="1494"/>
            </a:lvl7pPr>
            <a:lvl8pPr>
              <a:defRPr sz="1494"/>
            </a:lvl8pPr>
            <a:lvl9pPr>
              <a:defRPr sz="149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26" y="1749743"/>
            <a:ext cx="2937402" cy="3241614"/>
          </a:xfrm>
        </p:spPr>
        <p:txBody>
          <a:bodyPr/>
          <a:lstStyle>
            <a:lvl1pPr marL="0" indent="0">
              <a:buNone/>
              <a:defRPr sz="1195"/>
            </a:lvl1pPr>
            <a:lvl2pPr marL="341528" indent="0">
              <a:buNone/>
              <a:defRPr sz="1046"/>
            </a:lvl2pPr>
            <a:lvl3pPr marL="683057" indent="0">
              <a:buNone/>
              <a:defRPr sz="896"/>
            </a:lvl3pPr>
            <a:lvl4pPr marL="1024585" indent="0">
              <a:buNone/>
              <a:defRPr sz="747"/>
            </a:lvl4pPr>
            <a:lvl5pPr marL="1366114" indent="0">
              <a:buNone/>
              <a:defRPr sz="747"/>
            </a:lvl5pPr>
            <a:lvl6pPr marL="1707642" indent="0">
              <a:buNone/>
              <a:defRPr sz="747"/>
            </a:lvl6pPr>
            <a:lvl7pPr marL="2049170" indent="0">
              <a:buNone/>
              <a:defRPr sz="747"/>
            </a:lvl7pPr>
            <a:lvl8pPr marL="2390699" indent="0">
              <a:buNone/>
              <a:defRPr sz="747"/>
            </a:lvl8pPr>
            <a:lvl9pPr marL="2732227" indent="0">
              <a:buNone/>
              <a:defRPr sz="74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3B-A67F-4DEE-B577-DC66E69B49E1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6CF4-7BBB-4798-A19C-11CEB47D42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26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26" y="388832"/>
            <a:ext cx="2937402" cy="1360911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71869" y="839769"/>
            <a:ext cx="4610666" cy="4144838"/>
          </a:xfrm>
        </p:spPr>
        <p:txBody>
          <a:bodyPr anchor="t"/>
          <a:lstStyle>
            <a:lvl1pPr marL="0" indent="0">
              <a:buNone/>
              <a:defRPr sz="2390"/>
            </a:lvl1pPr>
            <a:lvl2pPr marL="341528" indent="0">
              <a:buNone/>
              <a:defRPr sz="2092"/>
            </a:lvl2pPr>
            <a:lvl3pPr marL="683057" indent="0">
              <a:buNone/>
              <a:defRPr sz="1793"/>
            </a:lvl3pPr>
            <a:lvl4pPr marL="1024585" indent="0">
              <a:buNone/>
              <a:defRPr sz="1494"/>
            </a:lvl4pPr>
            <a:lvl5pPr marL="1366114" indent="0">
              <a:buNone/>
              <a:defRPr sz="1494"/>
            </a:lvl5pPr>
            <a:lvl6pPr marL="1707642" indent="0">
              <a:buNone/>
              <a:defRPr sz="1494"/>
            </a:lvl6pPr>
            <a:lvl7pPr marL="2049170" indent="0">
              <a:buNone/>
              <a:defRPr sz="1494"/>
            </a:lvl7pPr>
            <a:lvl8pPr marL="2390699" indent="0">
              <a:buNone/>
              <a:defRPr sz="1494"/>
            </a:lvl8pPr>
            <a:lvl9pPr marL="2732227" indent="0">
              <a:buNone/>
              <a:defRPr sz="149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26" y="1749743"/>
            <a:ext cx="2937402" cy="3241614"/>
          </a:xfrm>
        </p:spPr>
        <p:txBody>
          <a:bodyPr/>
          <a:lstStyle>
            <a:lvl1pPr marL="0" indent="0">
              <a:buNone/>
              <a:defRPr sz="1195"/>
            </a:lvl1pPr>
            <a:lvl2pPr marL="341528" indent="0">
              <a:buNone/>
              <a:defRPr sz="1046"/>
            </a:lvl2pPr>
            <a:lvl3pPr marL="683057" indent="0">
              <a:buNone/>
              <a:defRPr sz="896"/>
            </a:lvl3pPr>
            <a:lvl4pPr marL="1024585" indent="0">
              <a:buNone/>
              <a:defRPr sz="747"/>
            </a:lvl4pPr>
            <a:lvl5pPr marL="1366114" indent="0">
              <a:buNone/>
              <a:defRPr sz="747"/>
            </a:lvl5pPr>
            <a:lvl6pPr marL="1707642" indent="0">
              <a:buNone/>
              <a:defRPr sz="747"/>
            </a:lvl6pPr>
            <a:lvl7pPr marL="2049170" indent="0">
              <a:buNone/>
              <a:defRPr sz="747"/>
            </a:lvl7pPr>
            <a:lvl8pPr marL="2390699" indent="0">
              <a:buNone/>
              <a:defRPr sz="747"/>
            </a:lvl8pPr>
            <a:lvl9pPr marL="2732227" indent="0">
              <a:buNone/>
              <a:defRPr sz="74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683B-A67F-4DEE-B577-DC66E69B49E1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6CF4-7BBB-4798-A19C-11CEB47D42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78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6140" y="310526"/>
            <a:ext cx="7855208" cy="112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140" y="1552626"/>
            <a:ext cx="7855208" cy="370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6140" y="5405841"/>
            <a:ext cx="2049185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683B-A67F-4DEE-B577-DC66E69B49E1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6856" y="5405841"/>
            <a:ext cx="3073777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32163" y="5405841"/>
            <a:ext cx="2049185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6CF4-7BBB-4798-A19C-11CEB47D42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1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3057" rtl="0" eaLnBrk="1" latinLnBrk="0" hangingPunct="1">
        <a:lnSpc>
          <a:spcPct val="90000"/>
        </a:lnSpc>
        <a:spcBef>
          <a:spcPct val="0"/>
        </a:spcBef>
        <a:buNone/>
        <a:defRPr kumimoji="1" sz="3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764" indent="-170764" algn="l" defTabSz="683057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kumimoji="1" sz="2092" kern="1200">
          <a:solidFill>
            <a:schemeClr val="tx1"/>
          </a:solidFill>
          <a:latin typeface="+mn-lt"/>
          <a:ea typeface="+mn-ea"/>
          <a:cs typeface="+mn-cs"/>
        </a:defRPr>
      </a:lvl1pPr>
      <a:lvl2pPr marL="512293" indent="-170764" algn="l" defTabSz="683057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853821" indent="-170764" algn="l" defTabSz="683057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95349" indent="-170764" algn="l" defTabSz="683057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4pPr>
      <a:lvl5pPr marL="1536878" indent="-170764" algn="l" defTabSz="683057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5pPr>
      <a:lvl6pPr marL="1878406" indent="-170764" algn="l" defTabSz="683057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2219935" indent="-170764" algn="l" defTabSz="683057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561463" indent="-170764" algn="l" defTabSz="683057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902991" indent="-170764" algn="l" defTabSz="683057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057" rtl="0" eaLnBrk="1" latinLnBrk="0" hangingPunct="1"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1pPr>
      <a:lvl2pPr marL="341528" algn="l" defTabSz="683057" rtl="0" eaLnBrk="1" latinLnBrk="0" hangingPunct="1"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2pPr>
      <a:lvl3pPr marL="683057" algn="l" defTabSz="683057" rtl="0" eaLnBrk="1" latinLnBrk="0" hangingPunct="1"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3pPr>
      <a:lvl4pPr marL="1024585" algn="l" defTabSz="683057" rtl="0" eaLnBrk="1" latinLnBrk="0" hangingPunct="1"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4pPr>
      <a:lvl5pPr marL="1366114" algn="l" defTabSz="683057" rtl="0" eaLnBrk="1" latinLnBrk="0" hangingPunct="1"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5pPr>
      <a:lvl6pPr marL="1707642" algn="l" defTabSz="683057" rtl="0" eaLnBrk="1" latinLnBrk="0" hangingPunct="1"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2049170" algn="l" defTabSz="683057" rtl="0" eaLnBrk="1" latinLnBrk="0" hangingPunct="1"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390699" algn="l" defTabSz="683057" rtl="0" eaLnBrk="1" latinLnBrk="0" hangingPunct="1"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732227" algn="l" defTabSz="683057" rtl="0" eaLnBrk="1" latinLnBrk="0" hangingPunct="1">
        <a:defRPr kumimoji="1" sz="13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6205843" y="1515461"/>
                <a:ext cx="2367699" cy="3411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ja-JP" sz="3200" dirty="0"/>
              </a:p>
              <a:p>
                <a:pPr/>
                <a:endParaRPr lang="en-US" altLang="ja-JP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ja-JP" sz="3200" dirty="0"/>
              </a:p>
              <a:p>
                <a:pPr/>
                <a:endParaRPr lang="en-US" altLang="ja-JP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sz="3200" dirty="0"/>
              </a:p>
              <a:p>
                <a:pPr/>
                <a:endParaRPr lang="en-US" altLang="ja-JP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3200" dirty="0"/>
              </a:p>
              <a:p>
                <a:endParaRPr lang="en-US" altLang="ja-JP" sz="8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2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z="3200" dirty="0"/>
              </a:p>
              <a:p>
                <a:endParaRPr lang="ja-JP" altLang="en-US" dirty="0"/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843" y="1515461"/>
                <a:ext cx="2367699" cy="34117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3198165" y="2362369"/>
            <a:ext cx="2696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isolated vertex</a:t>
            </a:r>
            <a:endParaRPr lang="ja-JP" altLang="en-US" sz="3200" b="1" dirty="0"/>
          </a:p>
        </p:txBody>
      </p:sp>
      <p:cxnSp>
        <p:nvCxnSpPr>
          <p:cNvPr id="18" name="直線コネクタ 17"/>
          <p:cNvCxnSpPr>
            <a:stCxn id="19" idx="3"/>
            <a:endCxn id="20" idx="7"/>
          </p:cNvCxnSpPr>
          <p:nvPr/>
        </p:nvCxnSpPr>
        <p:spPr>
          <a:xfrm flipH="1">
            <a:off x="463947" y="1931775"/>
            <a:ext cx="1983026" cy="2343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2410256" y="1717768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49941" y="4238370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402294" y="4238369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2" name="直線コネクタ 21"/>
          <p:cNvCxnSpPr>
            <a:stCxn id="19" idx="4"/>
            <a:endCxn id="21" idx="0"/>
          </p:cNvCxnSpPr>
          <p:nvPr/>
        </p:nvCxnSpPr>
        <p:spPr>
          <a:xfrm>
            <a:off x="2535618" y="1968492"/>
            <a:ext cx="992038" cy="2269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0" idx="6"/>
            <a:endCxn id="21" idx="2"/>
          </p:cNvCxnSpPr>
          <p:nvPr/>
        </p:nvCxnSpPr>
        <p:spPr>
          <a:xfrm flipV="1">
            <a:off x="500662" y="4363732"/>
            <a:ext cx="29016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/楕円 23"/>
          <p:cNvSpPr/>
          <p:nvPr/>
        </p:nvSpPr>
        <p:spPr>
          <a:xfrm>
            <a:off x="3653019" y="1467043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190839" y="2936796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2354" y="4342389"/>
                <a:ext cx="5058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54" y="4342389"/>
                <a:ext cx="50589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306439" y="4342389"/>
                <a:ext cx="5058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439" y="4342389"/>
                <a:ext cx="50589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stCxn id="19" idx="6"/>
            <a:endCxn id="24" idx="2"/>
          </p:cNvCxnSpPr>
          <p:nvPr/>
        </p:nvCxnSpPr>
        <p:spPr>
          <a:xfrm flipV="1">
            <a:off x="2660980" y="1592406"/>
            <a:ext cx="992038" cy="25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275687" y="1122321"/>
                <a:ext cx="5058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87" y="1122321"/>
                <a:ext cx="50589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838698" y="1466947"/>
                <a:ext cx="5058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98" y="1466947"/>
                <a:ext cx="505899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087623" y="3080176"/>
                <a:ext cx="5058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623" y="3080176"/>
                <a:ext cx="50589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正方形/長方形 36"/>
          <p:cNvSpPr/>
          <p:nvPr/>
        </p:nvSpPr>
        <p:spPr>
          <a:xfrm>
            <a:off x="3198165" y="861948"/>
            <a:ext cx="1993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/>
              <a:t>end vertex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75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</Words>
  <Application>Microsoft Office PowerPoint</Application>
  <PresentationFormat>ユーザー設定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星野　匡郎</dc:creator>
  <cp:lastModifiedBy>星野　匡郎</cp:lastModifiedBy>
  <cp:revision>1</cp:revision>
  <dcterms:created xsi:type="dcterms:W3CDTF">2018-08-07T11:07:12Z</dcterms:created>
  <dcterms:modified xsi:type="dcterms:W3CDTF">2018-08-07T11:14:21Z</dcterms:modified>
</cp:coreProperties>
</file>