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40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11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99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5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59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4BCE-6CFC-4AA0-8912-9FB63E8A60DF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5168-E48B-4EA1-91A4-F8299329F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97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3820879" y="2751499"/>
            <a:ext cx="2221103" cy="1198771"/>
          </a:xfrm>
          <a:prstGeom prst="rect">
            <a:avLst/>
          </a:prstGeom>
          <a:solidFill>
            <a:srgbClr val="5B9BD5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6041982" y="821267"/>
            <a:ext cx="0" cy="56218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820879" y="821267"/>
            <a:ext cx="0" cy="56218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26533" y="2751500"/>
            <a:ext cx="7493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43467" y="3950271"/>
            <a:ext cx="7493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643467" y="5579533"/>
            <a:ext cx="77639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 flipV="1">
            <a:off x="1676401" y="745067"/>
            <a:ext cx="1" cy="589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51333" y="5394867"/>
                <a:ext cx="3384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333" y="5394867"/>
                <a:ext cx="33849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494877" y="238667"/>
                <a:ext cx="345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77" y="238667"/>
                <a:ext cx="34560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717406" y="5732828"/>
                <a:ext cx="649152" cy="3728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06" y="5732828"/>
                <a:ext cx="649152" cy="372859"/>
              </a:xfrm>
              <a:prstGeom prst="rect">
                <a:avLst/>
              </a:prstGeom>
              <a:blipFill>
                <a:blip r:embed="rId4"/>
                <a:stretch>
                  <a:fillRect l="-11321" r="-15094" b="-33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326154" y="5732828"/>
                <a:ext cx="1192121" cy="3728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54" y="5732828"/>
                <a:ext cx="1192121" cy="372859"/>
              </a:xfrm>
              <a:prstGeom prst="rect">
                <a:avLst/>
              </a:prstGeom>
              <a:blipFill>
                <a:blip r:embed="rId5"/>
                <a:stretch>
                  <a:fillRect l="-6154" r="-7692" b="-33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64961" y="2534165"/>
                <a:ext cx="649152" cy="3735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61" y="2534165"/>
                <a:ext cx="649152" cy="373564"/>
              </a:xfrm>
              <a:prstGeom prst="rect">
                <a:avLst/>
              </a:prstGeom>
              <a:blipFill>
                <a:blip r:embed="rId6"/>
                <a:stretch>
                  <a:fillRect l="-11321" t="-1639" r="-15094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82255" y="3733641"/>
                <a:ext cx="1192121" cy="3728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5" y="3733641"/>
                <a:ext cx="1192121" cy="372859"/>
              </a:xfrm>
              <a:prstGeom prst="rect">
                <a:avLst/>
              </a:prstGeom>
              <a:blipFill>
                <a:blip r:embed="rId7"/>
                <a:stretch>
                  <a:fillRect l="-6122" r="-7653" b="-33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3984160" y="3166218"/>
            <a:ext cx="192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 0) or (0, 1)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296455" y="46743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(1, 1)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296454" y="319679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(1, 0)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293109" y="150850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(1, 0)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739378" y="468173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(0, 1)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739378" y="321520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(0, 1)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739377" y="150850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(0, 0)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525433" y="150928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(1, 0)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518275" y="46743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(0, 1)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05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65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Verdana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 Tadao</cp:lastModifiedBy>
  <cp:revision>54</cp:revision>
  <dcterms:created xsi:type="dcterms:W3CDTF">2018-03-09T17:33:49Z</dcterms:created>
  <dcterms:modified xsi:type="dcterms:W3CDTF">2019-12-08T12:08:08Z</dcterms:modified>
</cp:coreProperties>
</file>