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2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83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0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7027-2AF8-4D9E-8058-7B6E28EA5D3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0B09B-DE4F-47C1-AC12-12565F618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49038" y="1149476"/>
            <a:ext cx="4030090" cy="305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/>
          <p:cNvSpPr/>
          <p:nvPr/>
        </p:nvSpPr>
        <p:spPr>
          <a:xfrm>
            <a:off x="5288761" y="1149476"/>
            <a:ext cx="3080325" cy="3054654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0"/>
          </p:cNvCxnSpPr>
          <p:nvPr/>
        </p:nvCxnSpPr>
        <p:spPr>
          <a:xfrm flipH="1">
            <a:off x="1311822" y="1149476"/>
            <a:ext cx="3976939" cy="301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134745" y="995460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21400" y="4078532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215070" y="4047334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85389" y="4047334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095022" y="995460"/>
            <a:ext cx="308032" cy="30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89789" y="447850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9" y="447850"/>
                <a:ext cx="106126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92036" y="4191299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6" y="4191299"/>
                <a:ext cx="106126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856639" y="456033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39" y="456033"/>
                <a:ext cx="106126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748494" y="4483687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94" y="4483687"/>
                <a:ext cx="106126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240471" y="4059877"/>
                <a:ext cx="1061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71" y="4059877"/>
                <a:ext cx="106126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955331" y="5285613"/>
                <a:ext cx="78339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ja-JP" sz="36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3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ja-JP" sz="3600" dirty="0"/>
                  <a:t> </a:t>
                </a:r>
                <a:r>
                  <a:rPr lang="en-US" altLang="ja-JP" sz="36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31" y="5285613"/>
                <a:ext cx="7833997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/>
              <p:cNvSpPr/>
              <p:nvPr/>
            </p:nvSpPr>
            <p:spPr>
              <a:xfrm>
                <a:off x="570375" y="2327616"/>
                <a:ext cx="8230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" y="2327616"/>
                <a:ext cx="82304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2779696" y="596582"/>
                <a:ext cx="8230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696" y="596582"/>
                <a:ext cx="823046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2637300" y="2184741"/>
                <a:ext cx="8325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00" y="2184741"/>
                <a:ext cx="832536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2779696" y="4047810"/>
                <a:ext cx="8325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696" y="4047810"/>
                <a:ext cx="832536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/>
              <p:cNvSpPr/>
              <p:nvPr/>
            </p:nvSpPr>
            <p:spPr>
              <a:xfrm>
                <a:off x="4600681" y="2327616"/>
                <a:ext cx="8325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681" y="2327616"/>
                <a:ext cx="83253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6687544" y="2185086"/>
                <a:ext cx="8325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44" y="2185086"/>
                <a:ext cx="832536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6598454" y="4044102"/>
                <a:ext cx="8325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54" y="4044102"/>
                <a:ext cx="832536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8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2</cp:revision>
  <dcterms:created xsi:type="dcterms:W3CDTF">2018-08-06T17:05:51Z</dcterms:created>
  <dcterms:modified xsi:type="dcterms:W3CDTF">2018-08-06T17:19:13Z</dcterms:modified>
</cp:coreProperties>
</file>