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53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1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98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4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4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17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16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552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13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9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8CBA3-DAC1-4B4B-80DB-85EFB34EB3AF}" type="datetimeFigureOut">
              <a:rPr kumimoji="1" lang="ja-JP" altLang="en-US" smtClean="0"/>
              <a:t>2018/10/6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DE749-B12B-4334-AC3B-83F15A131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90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方形/長方形 51"/>
          <p:cNvSpPr/>
          <p:nvPr/>
        </p:nvSpPr>
        <p:spPr>
          <a:xfrm>
            <a:off x="5369763" y="1281266"/>
            <a:ext cx="1936376" cy="1680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54" name="直線コネクタ 53"/>
          <p:cNvCxnSpPr/>
          <p:nvPr/>
        </p:nvCxnSpPr>
        <p:spPr>
          <a:xfrm>
            <a:off x="5369763" y="1281266"/>
            <a:ext cx="1936376" cy="168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H="1">
            <a:off x="5369763" y="1281266"/>
            <a:ext cx="1936376" cy="1680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二等辺三角形 56"/>
          <p:cNvSpPr/>
          <p:nvPr/>
        </p:nvSpPr>
        <p:spPr>
          <a:xfrm>
            <a:off x="7306139" y="1281266"/>
            <a:ext cx="883920" cy="1680882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8" name="二等辺三角形 57"/>
          <p:cNvSpPr/>
          <p:nvPr/>
        </p:nvSpPr>
        <p:spPr>
          <a:xfrm rot="10800000">
            <a:off x="4636450" y="1281266"/>
            <a:ext cx="733313" cy="1680882"/>
          </a:xfrm>
          <a:prstGeom prst="triangle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9" name="円/楕円 58"/>
          <p:cNvSpPr/>
          <p:nvPr/>
        </p:nvSpPr>
        <p:spPr>
          <a:xfrm>
            <a:off x="5267363" y="1178173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6250866" y="2034622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214910" y="1194183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278302" y="2860386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4565658" y="1179559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152800" y="766856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00" y="766856"/>
                <a:ext cx="700830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/>
              <p:cNvSpPr txBox="1"/>
              <p:nvPr/>
            </p:nvSpPr>
            <p:spPr>
              <a:xfrm>
                <a:off x="4739725" y="2762093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5" name="テキスト ボックス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25" y="2762093"/>
                <a:ext cx="700830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/>
              <p:cNvSpPr txBox="1"/>
              <p:nvPr/>
            </p:nvSpPr>
            <p:spPr>
              <a:xfrm>
                <a:off x="4967325" y="778062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6" name="テキスト ボックス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325" y="778062"/>
                <a:ext cx="600075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テキスト ボックス 66"/>
              <p:cNvSpPr txBox="1"/>
              <p:nvPr/>
            </p:nvSpPr>
            <p:spPr>
              <a:xfrm>
                <a:off x="6022932" y="1659453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7" name="テキスト ボックス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932" y="1659453"/>
                <a:ext cx="700830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/>
              <p:cNvSpPr txBox="1"/>
              <p:nvPr/>
            </p:nvSpPr>
            <p:spPr>
              <a:xfrm>
                <a:off x="6914872" y="829609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68" name="テキスト ボックス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72" y="829609"/>
                <a:ext cx="600075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円/楕円 68"/>
          <p:cNvSpPr/>
          <p:nvPr/>
        </p:nvSpPr>
        <p:spPr>
          <a:xfrm>
            <a:off x="7199594" y="2871648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0" name="円/楕円 69"/>
          <p:cNvSpPr/>
          <p:nvPr/>
        </p:nvSpPr>
        <p:spPr>
          <a:xfrm>
            <a:off x="8084842" y="2885202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/>
              <p:cNvSpPr txBox="1"/>
              <p:nvPr/>
            </p:nvSpPr>
            <p:spPr>
              <a:xfrm>
                <a:off x="7001956" y="2989095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1" name="テキスト ボックス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56" y="2989095"/>
                <a:ext cx="60007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テキスト ボックス 71"/>
              <p:cNvSpPr txBox="1"/>
              <p:nvPr/>
            </p:nvSpPr>
            <p:spPr>
              <a:xfrm>
                <a:off x="8172362" y="2587491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2" name="テキスト ボックス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62" y="2587491"/>
                <a:ext cx="600075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3536421" y="147939"/>
            <a:ext cx="5879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Examples of Eulerian graphs</a:t>
            </a:r>
            <a:endParaRPr kumimoji="1" lang="ja-JP" altLang="en-US" sz="32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046586" y="3503230"/>
            <a:ext cx="5879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 smtClean="0"/>
              <a:t>Examples of non-Eulerian graphs</a:t>
            </a:r>
            <a:endParaRPr kumimoji="1" lang="ja-JP" altLang="en-US" sz="3200" dirty="0"/>
          </a:p>
        </p:txBody>
      </p:sp>
      <p:sp>
        <p:nvSpPr>
          <p:cNvPr id="6" name="円/楕円 5"/>
          <p:cNvSpPr/>
          <p:nvPr/>
        </p:nvSpPr>
        <p:spPr>
          <a:xfrm>
            <a:off x="1025896" y="1235226"/>
            <a:ext cx="2020690" cy="20206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/>
        </p:nvSpPr>
        <p:spPr>
          <a:xfrm>
            <a:off x="1934533" y="1129464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5" name="円/楕円 74"/>
          <p:cNvSpPr/>
          <p:nvPr/>
        </p:nvSpPr>
        <p:spPr>
          <a:xfrm>
            <a:off x="1093783" y="2651696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6" name="円/楕円 75"/>
          <p:cNvSpPr/>
          <p:nvPr/>
        </p:nvSpPr>
        <p:spPr>
          <a:xfrm>
            <a:off x="2790592" y="2653950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テキスト ボックス 76"/>
              <p:cNvSpPr txBox="1"/>
              <p:nvPr/>
            </p:nvSpPr>
            <p:spPr>
              <a:xfrm>
                <a:off x="1763822" y="676473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7" name="テキスト ボックス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22" y="676473"/>
                <a:ext cx="700830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573080" y="2617010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80" y="2617010"/>
                <a:ext cx="700830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テキスト ボックス 78"/>
              <p:cNvSpPr txBox="1"/>
              <p:nvPr/>
            </p:nvSpPr>
            <p:spPr>
              <a:xfrm>
                <a:off x="2887062" y="2617010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79" name="テキスト ボックス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62" y="2617010"/>
                <a:ext cx="600075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二等辺三角形 93"/>
          <p:cNvSpPr/>
          <p:nvPr/>
        </p:nvSpPr>
        <p:spPr>
          <a:xfrm>
            <a:off x="9178943" y="992988"/>
            <a:ext cx="2541608" cy="14734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二等辺三角形 94"/>
          <p:cNvSpPr/>
          <p:nvPr/>
        </p:nvSpPr>
        <p:spPr>
          <a:xfrm rot="10800000">
            <a:off x="9187208" y="1729707"/>
            <a:ext cx="2533343" cy="140303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円/楕円 95"/>
          <p:cNvSpPr/>
          <p:nvPr/>
        </p:nvSpPr>
        <p:spPr>
          <a:xfrm>
            <a:off x="10348039" y="930168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7" name="円/楕円 96"/>
          <p:cNvSpPr/>
          <p:nvPr/>
        </p:nvSpPr>
        <p:spPr>
          <a:xfrm>
            <a:off x="9072425" y="1627999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8" name="円/楕円 97"/>
          <p:cNvSpPr/>
          <p:nvPr/>
        </p:nvSpPr>
        <p:spPr>
          <a:xfrm>
            <a:off x="9072424" y="235665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9" name="円/楕円 98"/>
          <p:cNvSpPr/>
          <p:nvPr/>
        </p:nvSpPr>
        <p:spPr>
          <a:xfrm>
            <a:off x="9745923" y="1627998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0" name="円/楕円 99"/>
          <p:cNvSpPr/>
          <p:nvPr/>
        </p:nvSpPr>
        <p:spPr>
          <a:xfrm>
            <a:off x="10938009" y="1627997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1" name="円/楕円 100"/>
          <p:cNvSpPr/>
          <p:nvPr/>
        </p:nvSpPr>
        <p:spPr>
          <a:xfrm>
            <a:off x="11605551" y="1627996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2" name="円/楕円 101"/>
          <p:cNvSpPr/>
          <p:nvPr/>
        </p:nvSpPr>
        <p:spPr>
          <a:xfrm>
            <a:off x="9389158" y="1985214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3" name="円/楕円 102"/>
          <p:cNvSpPr/>
          <p:nvPr/>
        </p:nvSpPr>
        <p:spPr>
          <a:xfrm>
            <a:off x="11254742" y="1985214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4" name="円/楕円 103"/>
          <p:cNvSpPr/>
          <p:nvPr/>
        </p:nvSpPr>
        <p:spPr>
          <a:xfrm>
            <a:off x="11630914" y="235665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5" name="円/楕円 104"/>
          <p:cNvSpPr/>
          <p:nvPr/>
        </p:nvSpPr>
        <p:spPr>
          <a:xfrm>
            <a:off x="10967749" y="235665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6" name="円/楕円 105"/>
          <p:cNvSpPr/>
          <p:nvPr/>
        </p:nvSpPr>
        <p:spPr>
          <a:xfrm>
            <a:off x="10348039" y="3048825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7" name="円/楕円 106"/>
          <p:cNvSpPr/>
          <p:nvPr/>
        </p:nvSpPr>
        <p:spPr>
          <a:xfrm>
            <a:off x="9745923" y="2351820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3331863" y="5448171"/>
            <a:ext cx="1793279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/>
          <p:cNvSpPr/>
          <p:nvPr/>
        </p:nvSpPr>
        <p:spPr>
          <a:xfrm>
            <a:off x="3283081" y="534646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9" name="円/楕円 108"/>
          <p:cNvSpPr/>
          <p:nvPr/>
        </p:nvSpPr>
        <p:spPr>
          <a:xfrm>
            <a:off x="4973605" y="5346463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テキスト ボックス 109"/>
              <p:cNvSpPr txBox="1"/>
              <p:nvPr/>
            </p:nvSpPr>
            <p:spPr>
              <a:xfrm>
                <a:off x="2932666" y="4907612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0" name="テキスト ボックス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666" y="4907612"/>
                <a:ext cx="700830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/>
              <p:cNvSpPr txBox="1"/>
              <p:nvPr/>
            </p:nvSpPr>
            <p:spPr>
              <a:xfrm>
                <a:off x="4872106" y="4909331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000" dirty="0"/>
              </a:p>
            </p:txBody>
          </p:sp>
        </mc:Choice>
        <mc:Fallback>
          <p:sp>
            <p:nvSpPr>
              <p:cNvPr id="111" name="テキスト ボックス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106" y="4909331"/>
                <a:ext cx="700830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円/楕円 48"/>
          <p:cNvSpPr/>
          <p:nvPr/>
        </p:nvSpPr>
        <p:spPr>
          <a:xfrm>
            <a:off x="7897059" y="5565475"/>
            <a:ext cx="231564" cy="908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/>
          <p:cNvSpPr/>
          <p:nvPr/>
        </p:nvSpPr>
        <p:spPr>
          <a:xfrm>
            <a:off x="7901913" y="6436970"/>
            <a:ext cx="204801" cy="2048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>
            <a:off x="9554823" y="5413286"/>
            <a:ext cx="174171" cy="1741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7275933" y="4158417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933" y="4158417"/>
                <a:ext cx="700830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7258238" y="5235005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238" y="5235005"/>
                <a:ext cx="700830" cy="400110"/>
              </a:xfrm>
              <a:prstGeom prst="rect">
                <a:avLst/>
              </a:prstGeom>
              <a:blipFill rotWithShape="0"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/>
              <p:cNvSpPr txBox="1"/>
              <p:nvPr/>
            </p:nvSpPr>
            <p:spPr>
              <a:xfrm>
                <a:off x="7357458" y="6320506"/>
                <a:ext cx="6000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0" name="テキスト ボックス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458" y="6320506"/>
                <a:ext cx="600075" cy="400110"/>
              </a:xfrm>
              <a:prstGeom prst="rect">
                <a:avLst/>
              </a:prstGeom>
              <a:blipFill rotWithShape="0">
                <a:blip r:embed="rId1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/>
              <p:cNvSpPr txBox="1"/>
              <p:nvPr/>
            </p:nvSpPr>
            <p:spPr>
              <a:xfrm>
                <a:off x="9326890" y="5038118"/>
                <a:ext cx="7008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>
          <p:sp>
            <p:nvSpPr>
              <p:cNvPr id="81" name="テキスト ボックス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890" y="5038118"/>
                <a:ext cx="700830" cy="40011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直線コネクタ 81"/>
          <p:cNvCxnSpPr>
            <a:stCxn id="87" idx="6"/>
            <a:endCxn id="51" idx="2"/>
          </p:cNvCxnSpPr>
          <p:nvPr/>
        </p:nvCxnSpPr>
        <p:spPr>
          <a:xfrm>
            <a:off x="8105328" y="5482545"/>
            <a:ext cx="1449495" cy="178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/>
          <p:cNvCxnSpPr>
            <a:stCxn id="86" idx="5"/>
            <a:endCxn id="51" idx="1"/>
          </p:cNvCxnSpPr>
          <p:nvPr/>
        </p:nvCxnSpPr>
        <p:spPr>
          <a:xfrm>
            <a:off x="8066614" y="4519825"/>
            <a:ext cx="1513716" cy="918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/>
          <p:cNvCxnSpPr>
            <a:stCxn id="50" idx="6"/>
            <a:endCxn id="51" idx="3"/>
          </p:cNvCxnSpPr>
          <p:nvPr/>
        </p:nvCxnSpPr>
        <p:spPr>
          <a:xfrm flipV="1">
            <a:off x="8106714" y="5561950"/>
            <a:ext cx="1473616" cy="977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円/楕円 84"/>
          <p:cNvSpPr/>
          <p:nvPr/>
        </p:nvSpPr>
        <p:spPr>
          <a:xfrm>
            <a:off x="7886911" y="4512295"/>
            <a:ext cx="231564" cy="90867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7892988" y="4346199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/>
          <p:cNvSpPr/>
          <p:nvPr/>
        </p:nvSpPr>
        <p:spPr>
          <a:xfrm>
            <a:off x="7901913" y="5380837"/>
            <a:ext cx="203415" cy="203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570689" y="4276018"/>
            <a:ext cx="3440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 smtClean="0"/>
              <a:t>Graph</a:t>
            </a:r>
            <a:r>
              <a:rPr lang="ja-JP" altLang="en-US" sz="2000" b="1" dirty="0" smtClean="0"/>
              <a:t> </a:t>
            </a:r>
            <a:r>
              <a:rPr lang="en-US" altLang="ja-JP" sz="2000" b="1" dirty="0" smtClean="0"/>
              <a:t>of</a:t>
            </a:r>
            <a:r>
              <a:rPr lang="en-US" altLang="ja-JP" sz="2000" b="1" dirty="0"/>
              <a:t> </a:t>
            </a:r>
            <a:r>
              <a:rPr lang="en-US" altLang="ja-JP" sz="2000" b="1" dirty="0" err="1" smtClean="0"/>
              <a:t>Königsberg</a:t>
            </a:r>
            <a:r>
              <a:rPr lang="ja-JP" altLang="en-US" sz="2000" b="1" dirty="0"/>
              <a:t> </a:t>
            </a:r>
            <a:r>
              <a:rPr lang="en-US" altLang="ja-JP" sz="2000" b="1" dirty="0" smtClean="0"/>
              <a:t>bridges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7075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星野　匡郎</dc:creator>
  <cp:lastModifiedBy>hoshino</cp:lastModifiedBy>
  <cp:revision>3</cp:revision>
  <dcterms:created xsi:type="dcterms:W3CDTF">2018-10-06T10:54:24Z</dcterms:created>
  <dcterms:modified xsi:type="dcterms:W3CDTF">2018-10-06T12:25:05Z</dcterms:modified>
</cp:coreProperties>
</file>