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531225" cy="622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6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842" y="1019220"/>
            <a:ext cx="7251541" cy="2168184"/>
          </a:xfrm>
        </p:spPr>
        <p:txBody>
          <a:bodyPr anchor="b"/>
          <a:lstStyle>
            <a:lvl1pPr algn="ctr">
              <a:defRPr sz="5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403" y="3271017"/>
            <a:ext cx="6398419" cy="1503601"/>
          </a:xfrm>
        </p:spPr>
        <p:txBody>
          <a:bodyPr/>
          <a:lstStyle>
            <a:lvl1pPr marL="0" indent="0" algn="ctr">
              <a:buNone/>
              <a:defRPr sz="2179"/>
            </a:lvl1pPr>
            <a:lvl2pPr marL="415183" indent="0" algn="ctr">
              <a:buNone/>
              <a:defRPr sz="1816"/>
            </a:lvl2pPr>
            <a:lvl3pPr marL="830367" indent="0" algn="ctr">
              <a:buNone/>
              <a:defRPr sz="1635"/>
            </a:lvl3pPr>
            <a:lvl4pPr marL="1245550" indent="0" algn="ctr">
              <a:buNone/>
              <a:defRPr sz="1453"/>
            </a:lvl4pPr>
            <a:lvl5pPr marL="1660733" indent="0" algn="ctr">
              <a:buNone/>
              <a:defRPr sz="1453"/>
            </a:lvl5pPr>
            <a:lvl6pPr marL="2075917" indent="0" algn="ctr">
              <a:buNone/>
              <a:defRPr sz="1453"/>
            </a:lvl6pPr>
            <a:lvl7pPr marL="2491100" indent="0" algn="ctr">
              <a:buNone/>
              <a:defRPr sz="1453"/>
            </a:lvl7pPr>
            <a:lvl8pPr marL="2906283" indent="0" algn="ctr">
              <a:buNone/>
              <a:defRPr sz="1453"/>
            </a:lvl8pPr>
            <a:lvl9pPr marL="3321467" indent="0" algn="ctr">
              <a:buNone/>
              <a:defRPr sz="145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D75E-67B1-4BC9-A7CB-262875CA9EF6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3D6D-744E-4644-8218-0DD44DE15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96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D75E-67B1-4BC9-A7CB-262875CA9EF6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3D6D-744E-4644-8218-0DD44DE15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06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05159" y="331571"/>
            <a:ext cx="1839545" cy="527774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522" y="331571"/>
            <a:ext cx="5411996" cy="527774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D75E-67B1-4BC9-A7CB-262875CA9EF6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3D6D-744E-4644-8218-0DD44DE15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37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D75E-67B1-4BC9-A7CB-262875CA9EF6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3D6D-744E-4644-8218-0DD44DE15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0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79" y="1552618"/>
            <a:ext cx="7358182" cy="2590576"/>
          </a:xfrm>
        </p:spPr>
        <p:txBody>
          <a:bodyPr anchor="b"/>
          <a:lstStyle>
            <a:lvl1pPr>
              <a:defRPr sz="5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079" y="4167701"/>
            <a:ext cx="7358182" cy="1362323"/>
          </a:xfrm>
        </p:spPr>
        <p:txBody>
          <a:bodyPr/>
          <a:lstStyle>
            <a:lvl1pPr marL="0" indent="0">
              <a:buNone/>
              <a:defRPr sz="2179">
                <a:solidFill>
                  <a:schemeClr val="tx1"/>
                </a:solidFill>
              </a:defRPr>
            </a:lvl1pPr>
            <a:lvl2pPr marL="415183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2pPr>
            <a:lvl3pPr marL="830367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3pPr>
            <a:lvl4pPr marL="124555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660733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075917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49110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2906283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321467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D75E-67B1-4BC9-A7CB-262875CA9EF6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3D6D-744E-4644-8218-0DD44DE15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80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522" y="1657854"/>
            <a:ext cx="3625771" cy="395145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932" y="1657854"/>
            <a:ext cx="3625771" cy="395145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D75E-67B1-4BC9-A7CB-262875CA9EF6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3D6D-744E-4644-8218-0DD44DE15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30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331572"/>
            <a:ext cx="7358182" cy="120374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634" y="1526667"/>
            <a:ext cx="3609107" cy="748196"/>
          </a:xfrm>
        </p:spPr>
        <p:txBody>
          <a:bodyPr anchor="b"/>
          <a:lstStyle>
            <a:lvl1pPr marL="0" indent="0">
              <a:buNone/>
              <a:defRPr sz="2179" b="1"/>
            </a:lvl1pPr>
            <a:lvl2pPr marL="415183" indent="0">
              <a:buNone/>
              <a:defRPr sz="1816" b="1"/>
            </a:lvl2pPr>
            <a:lvl3pPr marL="830367" indent="0">
              <a:buNone/>
              <a:defRPr sz="1635" b="1"/>
            </a:lvl3pPr>
            <a:lvl4pPr marL="1245550" indent="0">
              <a:buNone/>
              <a:defRPr sz="1453" b="1"/>
            </a:lvl4pPr>
            <a:lvl5pPr marL="1660733" indent="0">
              <a:buNone/>
              <a:defRPr sz="1453" b="1"/>
            </a:lvl5pPr>
            <a:lvl6pPr marL="2075917" indent="0">
              <a:buNone/>
              <a:defRPr sz="1453" b="1"/>
            </a:lvl6pPr>
            <a:lvl7pPr marL="2491100" indent="0">
              <a:buNone/>
              <a:defRPr sz="1453" b="1"/>
            </a:lvl7pPr>
            <a:lvl8pPr marL="2906283" indent="0">
              <a:buNone/>
              <a:defRPr sz="1453" b="1"/>
            </a:lvl8pPr>
            <a:lvl9pPr marL="3321467" indent="0">
              <a:buNone/>
              <a:defRPr sz="145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634" y="2274864"/>
            <a:ext cx="3609107" cy="33459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8933" y="1526667"/>
            <a:ext cx="3626882" cy="748196"/>
          </a:xfrm>
        </p:spPr>
        <p:txBody>
          <a:bodyPr anchor="b"/>
          <a:lstStyle>
            <a:lvl1pPr marL="0" indent="0">
              <a:buNone/>
              <a:defRPr sz="2179" b="1"/>
            </a:lvl1pPr>
            <a:lvl2pPr marL="415183" indent="0">
              <a:buNone/>
              <a:defRPr sz="1816" b="1"/>
            </a:lvl2pPr>
            <a:lvl3pPr marL="830367" indent="0">
              <a:buNone/>
              <a:defRPr sz="1635" b="1"/>
            </a:lvl3pPr>
            <a:lvl4pPr marL="1245550" indent="0">
              <a:buNone/>
              <a:defRPr sz="1453" b="1"/>
            </a:lvl4pPr>
            <a:lvl5pPr marL="1660733" indent="0">
              <a:buNone/>
              <a:defRPr sz="1453" b="1"/>
            </a:lvl5pPr>
            <a:lvl6pPr marL="2075917" indent="0">
              <a:buNone/>
              <a:defRPr sz="1453" b="1"/>
            </a:lvl6pPr>
            <a:lvl7pPr marL="2491100" indent="0">
              <a:buNone/>
              <a:defRPr sz="1453" b="1"/>
            </a:lvl7pPr>
            <a:lvl8pPr marL="2906283" indent="0">
              <a:buNone/>
              <a:defRPr sz="1453" b="1"/>
            </a:lvl8pPr>
            <a:lvl9pPr marL="3321467" indent="0">
              <a:buNone/>
              <a:defRPr sz="145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8933" y="2274864"/>
            <a:ext cx="3626882" cy="33459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D75E-67B1-4BC9-A7CB-262875CA9EF6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3D6D-744E-4644-8218-0DD44DE15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6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D75E-67B1-4BC9-A7CB-262875CA9EF6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3D6D-744E-4644-8218-0DD44DE15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37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D75E-67B1-4BC9-A7CB-262875CA9EF6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3D6D-744E-4644-8218-0DD44DE15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58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415184"/>
            <a:ext cx="2751542" cy="1453145"/>
          </a:xfrm>
        </p:spPr>
        <p:txBody>
          <a:bodyPr anchor="b"/>
          <a:lstStyle>
            <a:lvl1pPr>
              <a:defRPr sz="290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882" y="896684"/>
            <a:ext cx="4318933" cy="4425748"/>
          </a:xfrm>
        </p:spPr>
        <p:txBody>
          <a:bodyPr/>
          <a:lstStyle>
            <a:lvl1pPr>
              <a:defRPr sz="2906"/>
            </a:lvl1pPr>
            <a:lvl2pPr>
              <a:defRPr sz="2543"/>
            </a:lvl2pPr>
            <a:lvl3pPr>
              <a:defRPr sz="2179"/>
            </a:lvl3pPr>
            <a:lvl4pPr>
              <a:defRPr sz="1816"/>
            </a:lvl4pPr>
            <a:lvl5pPr>
              <a:defRPr sz="1816"/>
            </a:lvl5pPr>
            <a:lvl6pPr>
              <a:defRPr sz="1816"/>
            </a:lvl6pPr>
            <a:lvl7pPr>
              <a:defRPr sz="1816"/>
            </a:lvl7pPr>
            <a:lvl8pPr>
              <a:defRPr sz="1816"/>
            </a:lvl8pPr>
            <a:lvl9pPr>
              <a:defRPr sz="181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633" y="1868329"/>
            <a:ext cx="2751542" cy="3461310"/>
          </a:xfrm>
        </p:spPr>
        <p:txBody>
          <a:bodyPr/>
          <a:lstStyle>
            <a:lvl1pPr marL="0" indent="0">
              <a:buNone/>
              <a:defRPr sz="1453"/>
            </a:lvl1pPr>
            <a:lvl2pPr marL="415183" indent="0">
              <a:buNone/>
              <a:defRPr sz="1271"/>
            </a:lvl2pPr>
            <a:lvl3pPr marL="830367" indent="0">
              <a:buNone/>
              <a:defRPr sz="1090"/>
            </a:lvl3pPr>
            <a:lvl4pPr marL="1245550" indent="0">
              <a:buNone/>
              <a:defRPr sz="908"/>
            </a:lvl4pPr>
            <a:lvl5pPr marL="1660733" indent="0">
              <a:buNone/>
              <a:defRPr sz="908"/>
            </a:lvl5pPr>
            <a:lvl6pPr marL="2075917" indent="0">
              <a:buNone/>
              <a:defRPr sz="908"/>
            </a:lvl6pPr>
            <a:lvl7pPr marL="2491100" indent="0">
              <a:buNone/>
              <a:defRPr sz="908"/>
            </a:lvl7pPr>
            <a:lvl8pPr marL="2906283" indent="0">
              <a:buNone/>
              <a:defRPr sz="908"/>
            </a:lvl8pPr>
            <a:lvl9pPr marL="3321467" indent="0">
              <a:buNone/>
              <a:defRPr sz="90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D75E-67B1-4BC9-A7CB-262875CA9EF6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3D6D-744E-4644-8218-0DD44DE15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6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415184"/>
            <a:ext cx="2751542" cy="1453145"/>
          </a:xfrm>
        </p:spPr>
        <p:txBody>
          <a:bodyPr anchor="b"/>
          <a:lstStyle>
            <a:lvl1pPr>
              <a:defRPr sz="290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6882" y="896684"/>
            <a:ext cx="4318933" cy="4425748"/>
          </a:xfrm>
        </p:spPr>
        <p:txBody>
          <a:bodyPr anchor="t"/>
          <a:lstStyle>
            <a:lvl1pPr marL="0" indent="0">
              <a:buNone/>
              <a:defRPr sz="2906"/>
            </a:lvl1pPr>
            <a:lvl2pPr marL="415183" indent="0">
              <a:buNone/>
              <a:defRPr sz="2543"/>
            </a:lvl2pPr>
            <a:lvl3pPr marL="830367" indent="0">
              <a:buNone/>
              <a:defRPr sz="2179"/>
            </a:lvl3pPr>
            <a:lvl4pPr marL="1245550" indent="0">
              <a:buNone/>
              <a:defRPr sz="1816"/>
            </a:lvl4pPr>
            <a:lvl5pPr marL="1660733" indent="0">
              <a:buNone/>
              <a:defRPr sz="1816"/>
            </a:lvl5pPr>
            <a:lvl6pPr marL="2075917" indent="0">
              <a:buNone/>
              <a:defRPr sz="1816"/>
            </a:lvl6pPr>
            <a:lvl7pPr marL="2491100" indent="0">
              <a:buNone/>
              <a:defRPr sz="1816"/>
            </a:lvl7pPr>
            <a:lvl8pPr marL="2906283" indent="0">
              <a:buNone/>
              <a:defRPr sz="1816"/>
            </a:lvl8pPr>
            <a:lvl9pPr marL="3321467" indent="0">
              <a:buNone/>
              <a:defRPr sz="181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633" y="1868329"/>
            <a:ext cx="2751542" cy="3461310"/>
          </a:xfrm>
        </p:spPr>
        <p:txBody>
          <a:bodyPr/>
          <a:lstStyle>
            <a:lvl1pPr marL="0" indent="0">
              <a:buNone/>
              <a:defRPr sz="1453"/>
            </a:lvl1pPr>
            <a:lvl2pPr marL="415183" indent="0">
              <a:buNone/>
              <a:defRPr sz="1271"/>
            </a:lvl2pPr>
            <a:lvl3pPr marL="830367" indent="0">
              <a:buNone/>
              <a:defRPr sz="1090"/>
            </a:lvl3pPr>
            <a:lvl4pPr marL="1245550" indent="0">
              <a:buNone/>
              <a:defRPr sz="908"/>
            </a:lvl4pPr>
            <a:lvl5pPr marL="1660733" indent="0">
              <a:buNone/>
              <a:defRPr sz="908"/>
            </a:lvl5pPr>
            <a:lvl6pPr marL="2075917" indent="0">
              <a:buNone/>
              <a:defRPr sz="908"/>
            </a:lvl6pPr>
            <a:lvl7pPr marL="2491100" indent="0">
              <a:buNone/>
              <a:defRPr sz="908"/>
            </a:lvl7pPr>
            <a:lvl8pPr marL="2906283" indent="0">
              <a:buNone/>
              <a:defRPr sz="908"/>
            </a:lvl8pPr>
            <a:lvl9pPr marL="3321467" indent="0">
              <a:buNone/>
              <a:defRPr sz="90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D75E-67B1-4BC9-A7CB-262875CA9EF6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3D6D-744E-4644-8218-0DD44DE15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42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" y="331572"/>
            <a:ext cx="7358182" cy="1203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522" y="1657854"/>
            <a:ext cx="7358182" cy="3951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522" y="5772215"/>
            <a:ext cx="1919526" cy="331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D75E-67B1-4BC9-A7CB-262875CA9EF6}" type="datetimeFigureOut">
              <a:rPr kumimoji="1" lang="ja-JP" altLang="en-US" smtClean="0"/>
              <a:t>2019/8/25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5969" y="5772215"/>
            <a:ext cx="2879288" cy="331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25177" y="5772215"/>
            <a:ext cx="1919526" cy="331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3D6D-744E-4644-8218-0DD44DE152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19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30367" rtl="0" eaLnBrk="1" latinLnBrk="0" hangingPunct="1">
        <a:lnSpc>
          <a:spcPct val="90000"/>
        </a:lnSpc>
        <a:spcBef>
          <a:spcPct val="0"/>
        </a:spcBef>
        <a:buNone/>
        <a:defRPr kumimoji="1" sz="39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592" indent="-207592" algn="l" defTabSz="830367" rtl="0" eaLnBrk="1" latinLnBrk="0" hangingPunct="1">
        <a:lnSpc>
          <a:spcPct val="90000"/>
        </a:lnSpc>
        <a:spcBef>
          <a:spcPts val="908"/>
        </a:spcBef>
        <a:buFont typeface="Arial" panose="020B0604020202020204" pitchFamily="34" charset="0"/>
        <a:buChar char="•"/>
        <a:defRPr kumimoji="1" sz="2543" kern="1200">
          <a:solidFill>
            <a:schemeClr val="tx1"/>
          </a:solidFill>
          <a:latin typeface="+mn-lt"/>
          <a:ea typeface="+mn-ea"/>
          <a:cs typeface="+mn-cs"/>
        </a:defRPr>
      </a:lvl1pPr>
      <a:lvl2pPr marL="622775" indent="-207592" algn="l" defTabSz="830367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kumimoji="1" sz="2179" kern="1200">
          <a:solidFill>
            <a:schemeClr val="tx1"/>
          </a:solidFill>
          <a:latin typeface="+mn-lt"/>
          <a:ea typeface="+mn-ea"/>
          <a:cs typeface="+mn-cs"/>
        </a:defRPr>
      </a:lvl2pPr>
      <a:lvl3pPr marL="1037958" indent="-207592" algn="l" defTabSz="830367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kumimoji="1" sz="1816" kern="1200">
          <a:solidFill>
            <a:schemeClr val="tx1"/>
          </a:solidFill>
          <a:latin typeface="+mn-lt"/>
          <a:ea typeface="+mn-ea"/>
          <a:cs typeface="+mn-cs"/>
        </a:defRPr>
      </a:lvl3pPr>
      <a:lvl4pPr marL="1453142" indent="-207592" algn="l" defTabSz="830367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kumimoji="1"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868325" indent="-207592" algn="l" defTabSz="830367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kumimoji="1"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283508" indent="-207592" algn="l" defTabSz="830367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kumimoji="1"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698692" indent="-207592" algn="l" defTabSz="830367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kumimoji="1"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3113875" indent="-207592" algn="l" defTabSz="830367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kumimoji="1"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529058" indent="-207592" algn="l" defTabSz="830367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kumimoji="1" sz="16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0367" rtl="0" eaLnBrk="1" latinLnBrk="0" hangingPunct="1">
        <a:defRPr kumimoji="1"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5183" algn="l" defTabSz="830367" rtl="0" eaLnBrk="1" latinLnBrk="0" hangingPunct="1">
        <a:defRPr kumimoji="1"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30367" algn="l" defTabSz="830367" rtl="0" eaLnBrk="1" latinLnBrk="0" hangingPunct="1">
        <a:defRPr kumimoji="1"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5550" algn="l" defTabSz="830367" rtl="0" eaLnBrk="1" latinLnBrk="0" hangingPunct="1">
        <a:defRPr kumimoji="1"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60733" algn="l" defTabSz="830367" rtl="0" eaLnBrk="1" latinLnBrk="0" hangingPunct="1">
        <a:defRPr kumimoji="1"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5917" algn="l" defTabSz="830367" rtl="0" eaLnBrk="1" latinLnBrk="0" hangingPunct="1">
        <a:defRPr kumimoji="1"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91100" algn="l" defTabSz="830367" rtl="0" eaLnBrk="1" latinLnBrk="0" hangingPunct="1">
        <a:defRPr kumimoji="1"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6283" algn="l" defTabSz="830367" rtl="0" eaLnBrk="1" latinLnBrk="0" hangingPunct="1">
        <a:defRPr kumimoji="1"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21467" algn="l" defTabSz="830367" rtl="0" eaLnBrk="1" latinLnBrk="0" hangingPunct="1">
        <a:defRPr kumimoji="1"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A6CAB0-62BB-470B-8FCD-4FA44EEF7DD3}"/>
              </a:ext>
            </a:extLst>
          </p:cNvPr>
          <p:cNvCxnSpPr>
            <a:cxnSpLocks/>
          </p:cNvCxnSpPr>
          <p:nvPr/>
        </p:nvCxnSpPr>
        <p:spPr>
          <a:xfrm>
            <a:off x="478703" y="5363211"/>
            <a:ext cx="69734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2DA74F8-7FB8-4A2F-9926-A994446D7237}"/>
              </a:ext>
            </a:extLst>
          </p:cNvPr>
          <p:cNvCxnSpPr/>
          <p:nvPr/>
        </p:nvCxnSpPr>
        <p:spPr>
          <a:xfrm flipV="1">
            <a:off x="1060594" y="514121"/>
            <a:ext cx="0" cy="5440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6126B24E-D29F-4550-BB2C-EF877770B1F4}"/>
              </a:ext>
            </a:extLst>
          </p:cNvPr>
          <p:cNvSpPr/>
          <p:nvPr/>
        </p:nvSpPr>
        <p:spPr>
          <a:xfrm>
            <a:off x="1411583" y="775980"/>
            <a:ext cx="5107695" cy="3640504"/>
          </a:xfrm>
          <a:custGeom>
            <a:avLst/>
            <a:gdLst>
              <a:gd name="connsiteX0" fmla="*/ 0 w 6299200"/>
              <a:gd name="connsiteY0" fmla="*/ 0 h 3640504"/>
              <a:gd name="connsiteX1" fmla="*/ 692728 w 6299200"/>
              <a:gd name="connsiteY1" fmla="*/ 2216727 h 3640504"/>
              <a:gd name="connsiteX2" fmla="*/ 2115128 w 6299200"/>
              <a:gd name="connsiteY2" fmla="*/ 3408218 h 3640504"/>
              <a:gd name="connsiteX3" fmla="*/ 4802909 w 6299200"/>
              <a:gd name="connsiteY3" fmla="*/ 3574472 h 3640504"/>
              <a:gd name="connsiteX4" fmla="*/ 6299200 w 6299200"/>
              <a:gd name="connsiteY4" fmla="*/ 2613891 h 36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9200" h="3640504">
                <a:moveTo>
                  <a:pt x="0" y="0"/>
                </a:moveTo>
                <a:cubicBezTo>
                  <a:pt x="170103" y="824345"/>
                  <a:pt x="340207" y="1648691"/>
                  <a:pt x="692728" y="2216727"/>
                </a:cubicBezTo>
                <a:cubicBezTo>
                  <a:pt x="1045249" y="2784763"/>
                  <a:pt x="1430098" y="3181927"/>
                  <a:pt x="2115128" y="3408218"/>
                </a:cubicBezTo>
                <a:cubicBezTo>
                  <a:pt x="2800158" y="3634509"/>
                  <a:pt x="4105564" y="3706860"/>
                  <a:pt x="4802909" y="3574472"/>
                </a:cubicBezTo>
                <a:cubicBezTo>
                  <a:pt x="5500254" y="3442084"/>
                  <a:pt x="5899727" y="3027987"/>
                  <a:pt x="6299200" y="261389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F72CDB6-5844-4DC3-B05F-F01767050E79}"/>
              </a:ext>
            </a:extLst>
          </p:cNvPr>
          <p:cNvCxnSpPr>
            <a:cxnSpLocks/>
          </p:cNvCxnSpPr>
          <p:nvPr/>
        </p:nvCxnSpPr>
        <p:spPr>
          <a:xfrm>
            <a:off x="811214" y="1908811"/>
            <a:ext cx="3417455" cy="37869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BB7AB73-7B85-41B0-B656-FC4C27B1FE0D}"/>
              </a:ext>
            </a:extLst>
          </p:cNvPr>
          <p:cNvCxnSpPr>
            <a:cxnSpLocks/>
          </p:cNvCxnSpPr>
          <p:nvPr/>
        </p:nvCxnSpPr>
        <p:spPr>
          <a:xfrm>
            <a:off x="2381392" y="3636011"/>
            <a:ext cx="0" cy="172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DC3DFB6-7588-4BE1-8137-30CC0CD0A040}"/>
                  </a:ext>
                </a:extLst>
              </p:cNvPr>
              <p:cNvSpPr txBox="1"/>
              <p:nvPr/>
            </p:nvSpPr>
            <p:spPr>
              <a:xfrm>
                <a:off x="6561452" y="2989681"/>
                <a:ext cx="8537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DC3DFB6-7588-4BE1-8137-30CC0CD0A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452" y="2989681"/>
                <a:ext cx="85376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A48A90A-71E5-4C86-A1C0-CC99E9F68F08}"/>
                  </a:ext>
                </a:extLst>
              </p:cNvPr>
              <p:cNvSpPr/>
              <p:nvPr/>
            </p:nvSpPr>
            <p:spPr>
              <a:xfrm>
                <a:off x="7520389" y="5070824"/>
                <a:ext cx="53213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A48A90A-71E5-4C86-A1C0-CC99E9F68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89" y="5070824"/>
                <a:ext cx="5321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CE798C9-136D-4581-BDD5-3A5B50480744}"/>
                  </a:ext>
                </a:extLst>
              </p:cNvPr>
              <p:cNvSpPr/>
              <p:nvPr/>
            </p:nvSpPr>
            <p:spPr>
              <a:xfrm>
                <a:off x="1873689" y="5393988"/>
                <a:ext cx="10154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CE798C9-136D-4581-BDD5-3A5B50480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89" y="5393988"/>
                <a:ext cx="101540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5BC31A-634B-462F-9BBA-1AC2FA568E45}"/>
                  </a:ext>
                </a:extLst>
              </p:cNvPr>
              <p:cNvSpPr txBox="1"/>
              <p:nvPr/>
            </p:nvSpPr>
            <p:spPr>
              <a:xfrm>
                <a:off x="4296900" y="5480276"/>
                <a:ext cx="8005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5BC31A-634B-462F-9BBA-1AC2FA568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00" y="5480276"/>
                <a:ext cx="80054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D2C16A3-F6EE-4991-AF51-F8875AE74F77}"/>
                  </a:ext>
                </a:extLst>
              </p:cNvPr>
              <p:cNvSpPr txBox="1"/>
              <p:nvPr/>
            </p:nvSpPr>
            <p:spPr>
              <a:xfrm>
                <a:off x="738463" y="2042953"/>
                <a:ext cx="3117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D2C16A3-F6EE-4991-AF51-F8875AE74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3" y="2042953"/>
                <a:ext cx="31175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07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14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</cp:lastModifiedBy>
  <cp:revision>1</cp:revision>
  <dcterms:created xsi:type="dcterms:W3CDTF">2019-08-24T20:19:03Z</dcterms:created>
  <dcterms:modified xsi:type="dcterms:W3CDTF">2019-08-24T20:26:31Z</dcterms:modified>
</cp:coreProperties>
</file>