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E791B-8205-4388-A48C-37D341C568D9}" type="datetimeFigureOut">
              <a:rPr kumimoji="1" lang="ja-JP" altLang="en-US" smtClean="0"/>
              <a:t>2019/8/26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8586-2C8C-46E5-A872-E5059D2683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62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E791B-8205-4388-A48C-37D341C568D9}" type="datetimeFigureOut">
              <a:rPr kumimoji="1" lang="ja-JP" altLang="en-US" smtClean="0"/>
              <a:t>2019/8/26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8586-2C8C-46E5-A872-E5059D2683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45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E791B-8205-4388-A48C-37D341C568D9}" type="datetimeFigureOut">
              <a:rPr kumimoji="1" lang="ja-JP" altLang="en-US" smtClean="0"/>
              <a:t>2019/8/26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8586-2C8C-46E5-A872-E5059D2683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28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E791B-8205-4388-A48C-37D341C568D9}" type="datetimeFigureOut">
              <a:rPr kumimoji="1" lang="ja-JP" altLang="en-US" smtClean="0"/>
              <a:t>2019/8/26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8586-2C8C-46E5-A872-E5059D2683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41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E791B-8205-4388-A48C-37D341C568D9}" type="datetimeFigureOut">
              <a:rPr kumimoji="1" lang="ja-JP" altLang="en-US" smtClean="0"/>
              <a:t>2019/8/26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8586-2C8C-46E5-A872-E5059D2683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430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E791B-8205-4388-A48C-37D341C568D9}" type="datetimeFigureOut">
              <a:rPr kumimoji="1" lang="ja-JP" altLang="en-US" smtClean="0"/>
              <a:t>2019/8/26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8586-2C8C-46E5-A872-E5059D2683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05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E791B-8205-4388-A48C-37D341C568D9}" type="datetimeFigureOut">
              <a:rPr kumimoji="1" lang="ja-JP" altLang="en-US" smtClean="0"/>
              <a:t>2019/8/26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8586-2C8C-46E5-A872-E5059D2683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78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E791B-8205-4388-A48C-37D341C568D9}" type="datetimeFigureOut">
              <a:rPr kumimoji="1" lang="ja-JP" altLang="en-US" smtClean="0"/>
              <a:t>2019/8/26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8586-2C8C-46E5-A872-E5059D2683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210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E791B-8205-4388-A48C-37D341C568D9}" type="datetimeFigureOut">
              <a:rPr kumimoji="1" lang="ja-JP" altLang="en-US" smtClean="0"/>
              <a:t>2019/8/26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8586-2C8C-46E5-A872-E5059D2683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18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E791B-8205-4388-A48C-37D341C568D9}" type="datetimeFigureOut">
              <a:rPr kumimoji="1" lang="ja-JP" altLang="en-US" smtClean="0"/>
              <a:t>2019/8/26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8586-2C8C-46E5-A872-E5059D2683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8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E791B-8205-4388-A48C-37D341C568D9}" type="datetimeFigureOut">
              <a:rPr kumimoji="1" lang="ja-JP" altLang="en-US" smtClean="0"/>
              <a:t>2019/8/26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8586-2C8C-46E5-A872-E5059D2683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3549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E791B-8205-4388-A48C-37D341C568D9}" type="datetimeFigureOut">
              <a:rPr kumimoji="1" lang="ja-JP" altLang="en-US" smtClean="0"/>
              <a:t>2019/8/26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F8586-2C8C-46E5-A872-E5059D2683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413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0E9F9DF-83B1-4492-B51A-447D2E39AA2B}"/>
              </a:ext>
            </a:extLst>
          </p:cNvPr>
          <p:cNvCxnSpPr>
            <a:cxnSpLocks/>
          </p:cNvCxnSpPr>
          <p:nvPr/>
        </p:nvCxnSpPr>
        <p:spPr>
          <a:xfrm>
            <a:off x="396815" y="5727939"/>
            <a:ext cx="797080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4C1605CA-3F2B-465D-A4C6-B6B50C5971F1}"/>
              </a:ext>
            </a:extLst>
          </p:cNvPr>
          <p:cNvCxnSpPr/>
          <p:nvPr/>
        </p:nvCxnSpPr>
        <p:spPr>
          <a:xfrm flipV="1">
            <a:off x="923026" y="672860"/>
            <a:ext cx="0" cy="5978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303C3113-7F78-49CE-9FF1-F7C80F38CCB3}"/>
              </a:ext>
            </a:extLst>
          </p:cNvPr>
          <p:cNvSpPr/>
          <p:nvPr/>
        </p:nvSpPr>
        <p:spPr>
          <a:xfrm>
            <a:off x="1026544" y="2552947"/>
            <a:ext cx="7410091" cy="2863171"/>
          </a:xfrm>
          <a:custGeom>
            <a:avLst/>
            <a:gdLst>
              <a:gd name="connsiteX0" fmla="*/ 0 w 7410091"/>
              <a:gd name="connsiteY0" fmla="*/ 2078167 h 2863171"/>
              <a:gd name="connsiteX1" fmla="*/ 1035170 w 7410091"/>
              <a:gd name="connsiteY1" fmla="*/ 1465692 h 2863171"/>
              <a:gd name="connsiteX2" fmla="*/ 1664898 w 7410091"/>
              <a:gd name="connsiteY2" fmla="*/ 741073 h 2863171"/>
              <a:gd name="connsiteX3" fmla="*/ 2320506 w 7410091"/>
              <a:gd name="connsiteY3" fmla="*/ 232114 h 2863171"/>
              <a:gd name="connsiteX4" fmla="*/ 3692106 w 7410091"/>
              <a:gd name="connsiteY4" fmla="*/ 137224 h 2863171"/>
              <a:gd name="connsiteX5" fmla="*/ 5400136 w 7410091"/>
              <a:gd name="connsiteY5" fmla="*/ 2112673 h 2863171"/>
              <a:gd name="connsiteX6" fmla="*/ 7410091 w 7410091"/>
              <a:gd name="connsiteY6" fmla="*/ 2863171 h 2863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10091" h="2863171">
                <a:moveTo>
                  <a:pt x="0" y="2078167"/>
                </a:moveTo>
                <a:cubicBezTo>
                  <a:pt x="378843" y="1883354"/>
                  <a:pt x="757687" y="1688541"/>
                  <a:pt x="1035170" y="1465692"/>
                </a:cubicBezTo>
                <a:cubicBezTo>
                  <a:pt x="1312653" y="1242843"/>
                  <a:pt x="1450675" y="946669"/>
                  <a:pt x="1664898" y="741073"/>
                </a:cubicBezTo>
                <a:cubicBezTo>
                  <a:pt x="1879121" y="535477"/>
                  <a:pt x="1982638" y="332755"/>
                  <a:pt x="2320506" y="232114"/>
                </a:cubicBezTo>
                <a:cubicBezTo>
                  <a:pt x="2658374" y="131473"/>
                  <a:pt x="3178834" y="-176202"/>
                  <a:pt x="3692106" y="137224"/>
                </a:cubicBezTo>
                <a:cubicBezTo>
                  <a:pt x="4205378" y="450650"/>
                  <a:pt x="4780472" y="1658349"/>
                  <a:pt x="5400136" y="2112673"/>
                </a:cubicBezTo>
                <a:cubicBezTo>
                  <a:pt x="6019800" y="2566997"/>
                  <a:pt x="6714945" y="2715084"/>
                  <a:pt x="7410091" y="2863171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C8C045A8-6B80-4EF0-BF26-03B918568DC4}"/>
              </a:ext>
            </a:extLst>
          </p:cNvPr>
          <p:cNvSpPr/>
          <p:nvPr/>
        </p:nvSpPr>
        <p:spPr>
          <a:xfrm>
            <a:off x="819509" y="2603497"/>
            <a:ext cx="7410091" cy="2831145"/>
          </a:xfrm>
          <a:custGeom>
            <a:avLst/>
            <a:gdLst>
              <a:gd name="connsiteX0" fmla="*/ 0 w 7410091"/>
              <a:gd name="connsiteY0" fmla="*/ 2244548 h 2831145"/>
              <a:gd name="connsiteX1" fmla="*/ 1026544 w 7410091"/>
              <a:gd name="connsiteY1" fmla="*/ 1692458 h 2831145"/>
              <a:gd name="connsiteX2" fmla="*/ 2027208 w 7410091"/>
              <a:gd name="connsiteY2" fmla="*/ 156956 h 2831145"/>
              <a:gd name="connsiteX3" fmla="*/ 2907102 w 7410091"/>
              <a:gd name="connsiteY3" fmla="*/ 105197 h 2831145"/>
              <a:gd name="connsiteX4" fmla="*/ 3804249 w 7410091"/>
              <a:gd name="connsiteY4" fmla="*/ 640035 h 2831145"/>
              <a:gd name="connsiteX5" fmla="*/ 5124091 w 7410091"/>
              <a:gd name="connsiteY5" fmla="*/ 2313560 h 2831145"/>
              <a:gd name="connsiteX6" fmla="*/ 7410091 w 7410091"/>
              <a:gd name="connsiteY6" fmla="*/ 2831145 h 283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10091" h="2831145">
                <a:moveTo>
                  <a:pt x="0" y="2244548"/>
                </a:moveTo>
                <a:cubicBezTo>
                  <a:pt x="344338" y="2142469"/>
                  <a:pt x="688676" y="2040390"/>
                  <a:pt x="1026544" y="1692458"/>
                </a:cubicBezTo>
                <a:cubicBezTo>
                  <a:pt x="1364412" y="1344526"/>
                  <a:pt x="1713782" y="421499"/>
                  <a:pt x="2027208" y="156956"/>
                </a:cubicBezTo>
                <a:cubicBezTo>
                  <a:pt x="2340634" y="-107588"/>
                  <a:pt x="2610929" y="24684"/>
                  <a:pt x="2907102" y="105197"/>
                </a:cubicBezTo>
                <a:cubicBezTo>
                  <a:pt x="3203275" y="185710"/>
                  <a:pt x="3434751" y="271975"/>
                  <a:pt x="3804249" y="640035"/>
                </a:cubicBezTo>
                <a:cubicBezTo>
                  <a:pt x="4173747" y="1008095"/>
                  <a:pt x="4523117" y="1948375"/>
                  <a:pt x="5124091" y="2313560"/>
                </a:cubicBezTo>
                <a:cubicBezTo>
                  <a:pt x="5725065" y="2678745"/>
                  <a:pt x="6567578" y="2754945"/>
                  <a:pt x="7410091" y="2831145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4C547DA-AF49-4388-B891-01CD8C04B6B6}"/>
                  </a:ext>
                </a:extLst>
              </p:cNvPr>
              <p:cNvSpPr txBox="1"/>
              <p:nvPr/>
            </p:nvSpPr>
            <p:spPr>
              <a:xfrm>
                <a:off x="8432605" y="5529532"/>
                <a:ext cx="33586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32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4C547DA-AF49-4388-B891-01CD8C04B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605" y="5529532"/>
                <a:ext cx="335861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1669357-5304-4129-B717-B28F47F88562}"/>
                  </a:ext>
                </a:extLst>
              </p:cNvPr>
              <p:cNvSpPr txBox="1"/>
              <p:nvPr/>
            </p:nvSpPr>
            <p:spPr>
              <a:xfrm>
                <a:off x="5738364" y="1683901"/>
                <a:ext cx="254531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ja-JP" sz="3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kumimoji="1" lang="en-US" altLang="ja-JP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ja-JP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ja-JP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kumimoji="1" lang="ja-JP" alt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kumimoji="1" lang="en-US" altLang="ja-JP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1669357-5304-4129-B717-B28F47F88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364" y="1683901"/>
                <a:ext cx="2545312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D299C38-9367-4BD1-9650-B54204EA45DB}"/>
                  </a:ext>
                </a:extLst>
              </p:cNvPr>
              <p:cNvSpPr txBox="1"/>
              <p:nvPr/>
            </p:nvSpPr>
            <p:spPr>
              <a:xfrm>
                <a:off x="5830643" y="325123"/>
                <a:ext cx="3228961" cy="6980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kumimoji="1" lang="en-US" altLang="ja-JP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1" lang="en-US" altLang="ja-JP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ja-JP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kumimoji="1" lang="en-US" altLang="ja-JP" sz="3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kumimoji="1" lang="en-US" altLang="ja-JP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ja-JP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3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ja-JP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kumimoji="1" lang="ja-JP" alt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nary>
                  </m:oMath>
                </a14:m>
                <a:r>
                  <a:rPr kumimoji="1" lang="en-US" altLang="ja-JP" sz="3200" dirty="0">
                    <a:solidFill>
                      <a:schemeClr val="tx1"/>
                    </a:solidFill>
                  </a:rPr>
                  <a:t> </a:t>
                </a:r>
                <a:endParaRPr kumimoji="1" lang="en-US" altLang="ja-JP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D299C38-9367-4BD1-9650-B54204EA4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643" y="325123"/>
                <a:ext cx="3228961" cy="6980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760BEF2-E373-4F6C-A376-297DEA23A1F0}"/>
                  </a:ext>
                </a:extLst>
              </p:cNvPr>
              <p:cNvSpPr txBox="1"/>
              <p:nvPr/>
            </p:nvSpPr>
            <p:spPr>
              <a:xfrm>
                <a:off x="2711543" y="5743072"/>
                <a:ext cx="918200" cy="513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ja-JP" alt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𝑚𝑙𝑒</m:t>
                          </m:r>
                        </m:sup>
                      </m:sSub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760BEF2-E373-4F6C-A376-297DEA23A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543" y="5743072"/>
                <a:ext cx="918200" cy="5132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3CE0A73D-56FE-45E7-9E5E-0C3EDE92B820}"/>
                  </a:ext>
                </a:extLst>
              </p:cNvPr>
              <p:cNvSpPr txBox="1"/>
              <p:nvPr/>
            </p:nvSpPr>
            <p:spPr>
              <a:xfrm>
                <a:off x="4083379" y="5775753"/>
                <a:ext cx="4995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3CE0A73D-56FE-45E7-9E5E-0C3EDE92B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379" y="5775753"/>
                <a:ext cx="499559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26CE5E98-8F4B-4C39-854C-3512ED29E454}"/>
              </a:ext>
            </a:extLst>
          </p:cNvPr>
          <p:cNvCxnSpPr>
            <a:cxnSpLocks/>
          </p:cNvCxnSpPr>
          <p:nvPr/>
        </p:nvCxnSpPr>
        <p:spPr>
          <a:xfrm>
            <a:off x="4222211" y="2541846"/>
            <a:ext cx="0" cy="318609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28A69CC-F94F-463C-BEB7-7EB2C4F01265}"/>
              </a:ext>
            </a:extLst>
          </p:cNvPr>
          <p:cNvCxnSpPr/>
          <p:nvPr/>
        </p:nvCxnSpPr>
        <p:spPr>
          <a:xfrm>
            <a:off x="3136139" y="2603496"/>
            <a:ext cx="0" cy="31244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8D0CB0D5-86A8-4D7F-956B-0E55DACEBCA7}"/>
              </a:ext>
            </a:extLst>
          </p:cNvPr>
          <p:cNvCxnSpPr>
            <a:cxnSpLocks/>
          </p:cNvCxnSpPr>
          <p:nvPr/>
        </p:nvCxnSpPr>
        <p:spPr>
          <a:xfrm>
            <a:off x="7361850" y="1041659"/>
            <a:ext cx="0" cy="6135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CFF4A1F-D914-4ACE-96BB-631BB1CB18B3}"/>
              </a:ext>
            </a:extLst>
          </p:cNvPr>
          <p:cNvSpPr txBox="1"/>
          <p:nvPr/>
        </p:nvSpPr>
        <p:spPr>
          <a:xfrm>
            <a:off x="7345519" y="1026086"/>
            <a:ext cx="847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kumimoji="1" lang="ja-JP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6E4C506A-8263-47A4-8F72-0EBBA25EBE84}"/>
              </a:ext>
            </a:extLst>
          </p:cNvPr>
          <p:cNvCxnSpPr>
            <a:cxnSpLocks/>
          </p:cNvCxnSpPr>
          <p:nvPr/>
        </p:nvCxnSpPr>
        <p:spPr>
          <a:xfrm>
            <a:off x="3433126" y="6104543"/>
            <a:ext cx="6312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17AB1D3-8D9B-4979-A3CE-A26DAB1816D2}"/>
              </a:ext>
            </a:extLst>
          </p:cNvPr>
          <p:cNvSpPr txBox="1"/>
          <p:nvPr/>
        </p:nvSpPr>
        <p:spPr>
          <a:xfrm>
            <a:off x="3625353" y="5678435"/>
            <a:ext cx="847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kumimoji="1" lang="ja-JP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86C7F4C1-DA59-4B16-BB43-990165E215D3}"/>
              </a:ext>
            </a:extLst>
          </p:cNvPr>
          <p:cNvCxnSpPr>
            <a:cxnSpLocks/>
          </p:cNvCxnSpPr>
          <p:nvPr/>
        </p:nvCxnSpPr>
        <p:spPr>
          <a:xfrm>
            <a:off x="4907560" y="696626"/>
            <a:ext cx="771787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F443F7FA-0B07-44FF-9FB8-6527129CCAF1}"/>
              </a:ext>
            </a:extLst>
          </p:cNvPr>
          <p:cNvCxnSpPr>
            <a:cxnSpLocks/>
          </p:cNvCxnSpPr>
          <p:nvPr/>
        </p:nvCxnSpPr>
        <p:spPr>
          <a:xfrm>
            <a:off x="4907560" y="1928232"/>
            <a:ext cx="771787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220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9</Words>
  <Application>Microsoft Office PowerPoint</Application>
  <PresentationFormat>画面に合わせる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hoshino</dc:creator>
  <cp:lastModifiedBy>HOSHINO Tadao</cp:lastModifiedBy>
  <cp:revision>4</cp:revision>
  <dcterms:created xsi:type="dcterms:W3CDTF">2017-10-31T05:36:55Z</dcterms:created>
  <dcterms:modified xsi:type="dcterms:W3CDTF">2019-08-26T05:17:03Z</dcterms:modified>
</cp:coreProperties>
</file>