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65909"/>
            <a:ext cx="6858000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58058"/>
            <a:ext cx="6858000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AD9E-ACEA-404E-8417-557301C020AE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9D9E-498C-46A1-8CA5-D8C04A1BDB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8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AD9E-ACEA-404E-8417-557301C020AE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9D9E-498C-46A1-8CA5-D8C04A1BDB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67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49164"/>
            <a:ext cx="1971675" cy="396604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49164"/>
            <a:ext cx="5800725" cy="396604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AD9E-ACEA-404E-8417-557301C020AE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9D9E-498C-46A1-8CA5-D8C04A1BDB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60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AD9E-ACEA-404E-8417-557301C020AE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9D9E-498C-46A1-8CA5-D8C04A1BDB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63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66738"/>
            <a:ext cx="7886700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131884"/>
            <a:ext cx="7886700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AD9E-ACEA-404E-8417-557301C020AE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9D9E-498C-46A1-8CA5-D8C04A1BDB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45820"/>
            <a:ext cx="3886200" cy="29693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45820"/>
            <a:ext cx="3886200" cy="29693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AD9E-ACEA-404E-8417-557301C020AE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9D9E-498C-46A1-8CA5-D8C04A1BDB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17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9164"/>
            <a:ext cx="7886700" cy="90457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47238"/>
            <a:ext cx="3868340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709482"/>
            <a:ext cx="3868340" cy="251439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47238"/>
            <a:ext cx="3887391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709482"/>
            <a:ext cx="3887391" cy="251439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AD9E-ACEA-404E-8417-557301C020AE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9D9E-498C-46A1-8CA5-D8C04A1BDB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066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AD9E-ACEA-404E-8417-557301C020AE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9D9E-498C-46A1-8CA5-D8C04A1BDB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35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AD9E-ACEA-404E-8417-557301C020AE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9D9E-498C-46A1-8CA5-D8C04A1BDB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08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11997"/>
            <a:ext cx="2949178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73826"/>
            <a:ext cx="4629150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403985"/>
            <a:ext cx="2949178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AD9E-ACEA-404E-8417-557301C020AE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9D9E-498C-46A1-8CA5-D8C04A1BDB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2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11997"/>
            <a:ext cx="2949178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73826"/>
            <a:ext cx="4629150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403985"/>
            <a:ext cx="2949178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AD9E-ACEA-404E-8417-557301C020AE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9D9E-498C-46A1-8CA5-D8C04A1BDB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66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9164"/>
            <a:ext cx="7886700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45820"/>
            <a:ext cx="7886700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337621"/>
            <a:ext cx="20574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EAD9E-ACEA-404E-8417-557301C020AE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337621"/>
            <a:ext cx="30861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337621"/>
            <a:ext cx="20574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19D9E-498C-46A1-8CA5-D8C04A1BDB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1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kumimoji="1"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kumimoji="1"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kumimoji="1"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kumimoji="1"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kumimoji="1"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kumimoji="1"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kumimoji="1"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kumimoji="1"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kumimoji="1"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kumimoji="1"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kumimoji="1"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kumimoji="1"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kumimoji="1"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kumimoji="1"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kumimoji="1"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kumimoji="1"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kumimoji="1"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kumimoji="1"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kumimoji="1"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83427E5-483F-42F3-976E-B473028ED297}"/>
                  </a:ext>
                </a:extLst>
              </p:cNvPr>
              <p:cNvSpPr txBox="1"/>
              <p:nvPr/>
            </p:nvSpPr>
            <p:spPr>
              <a:xfrm>
                <a:off x="1068568" y="988811"/>
                <a:ext cx="6000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83427E5-483F-42F3-976E-B473028ED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68" y="988811"/>
                <a:ext cx="60007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25FFD10-FFF0-4B8D-AE4B-49A0A8FE08D3}"/>
                  </a:ext>
                </a:extLst>
              </p:cNvPr>
              <p:cNvSpPr txBox="1"/>
              <p:nvPr/>
            </p:nvSpPr>
            <p:spPr>
              <a:xfrm>
                <a:off x="1266654" y="3323938"/>
                <a:ext cx="6000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25FFD10-FFF0-4B8D-AE4B-49A0A8FE0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654" y="3323938"/>
                <a:ext cx="60007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C488CD6-FE85-423B-A795-4085AE1EB0FE}"/>
                  </a:ext>
                </a:extLst>
              </p:cNvPr>
              <p:cNvSpPr txBox="1"/>
              <p:nvPr/>
            </p:nvSpPr>
            <p:spPr>
              <a:xfrm>
                <a:off x="3686126" y="1051112"/>
                <a:ext cx="6000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C488CD6-FE85-423B-A795-4085AE1EB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126" y="1051112"/>
                <a:ext cx="60007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8672A6E-EA1A-4512-97B4-F84D767C821F}"/>
                  </a:ext>
                </a:extLst>
              </p:cNvPr>
              <p:cNvSpPr txBox="1"/>
              <p:nvPr/>
            </p:nvSpPr>
            <p:spPr>
              <a:xfrm>
                <a:off x="3686126" y="3323938"/>
                <a:ext cx="6000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8672A6E-EA1A-4512-97B4-F84D767C8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126" y="3323938"/>
                <a:ext cx="60007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円/楕円 13">
            <a:extLst>
              <a:ext uri="{FF2B5EF4-FFF2-40B4-BE49-F238E27FC236}">
                <a16:creationId xmlns:a16="http://schemas.microsoft.com/office/drawing/2014/main" id="{BAD10332-3C57-4A59-A3B4-22ED7E9E320E}"/>
              </a:ext>
            </a:extLst>
          </p:cNvPr>
          <p:cNvSpPr/>
          <p:nvPr/>
        </p:nvSpPr>
        <p:spPr>
          <a:xfrm>
            <a:off x="3709205" y="1512033"/>
            <a:ext cx="174171" cy="174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C408665A-52A2-4103-97EF-78C99AC8D6B1}"/>
                  </a:ext>
                </a:extLst>
              </p:cNvPr>
              <p:cNvSpPr/>
              <p:nvPr/>
            </p:nvSpPr>
            <p:spPr>
              <a:xfrm>
                <a:off x="4887881" y="729534"/>
                <a:ext cx="3377207" cy="32208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C408665A-52A2-4103-97EF-78C99AC8D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881" y="729534"/>
                <a:ext cx="3377207" cy="32208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円/楕円 6">
            <a:extLst>
              <a:ext uri="{FF2B5EF4-FFF2-40B4-BE49-F238E27FC236}">
                <a16:creationId xmlns:a16="http://schemas.microsoft.com/office/drawing/2014/main" id="{2DBA7AC2-0C31-496F-8C38-2E7558888101}"/>
              </a:ext>
            </a:extLst>
          </p:cNvPr>
          <p:cNvSpPr/>
          <p:nvPr/>
        </p:nvSpPr>
        <p:spPr>
          <a:xfrm>
            <a:off x="1430461" y="3278447"/>
            <a:ext cx="174171" cy="174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099C8A76-4B6E-485C-A32C-87F4449EA860}"/>
              </a:ext>
            </a:extLst>
          </p:cNvPr>
          <p:cNvCxnSpPr>
            <a:stCxn id="34" idx="0"/>
            <a:endCxn id="39" idx="4"/>
          </p:cNvCxnSpPr>
          <p:nvPr/>
        </p:nvCxnSpPr>
        <p:spPr>
          <a:xfrm flipV="1">
            <a:off x="1517545" y="1686204"/>
            <a:ext cx="0" cy="159224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0EA7D3DA-5547-479C-84B6-61C1192A2D3C}"/>
              </a:ext>
            </a:extLst>
          </p:cNvPr>
          <p:cNvCxnSpPr>
            <a:stCxn id="32" idx="4"/>
            <a:endCxn id="38" idx="0"/>
          </p:cNvCxnSpPr>
          <p:nvPr/>
        </p:nvCxnSpPr>
        <p:spPr>
          <a:xfrm>
            <a:off x="3796289" y="1686204"/>
            <a:ext cx="0" cy="1592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E8CCFE09-7E00-4F21-84EE-E8A312A54CB4}"/>
              </a:ext>
            </a:extLst>
          </p:cNvPr>
          <p:cNvCxnSpPr>
            <a:stCxn id="38" idx="2"/>
            <a:endCxn id="39" idx="5"/>
          </p:cNvCxnSpPr>
          <p:nvPr/>
        </p:nvCxnSpPr>
        <p:spPr>
          <a:xfrm flipH="1" flipV="1">
            <a:off x="1579123" y="1660695"/>
            <a:ext cx="2130080" cy="17048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円/楕円 14">
            <a:extLst>
              <a:ext uri="{FF2B5EF4-FFF2-40B4-BE49-F238E27FC236}">
                <a16:creationId xmlns:a16="http://schemas.microsoft.com/office/drawing/2014/main" id="{A74F384A-8CE9-4BA2-861A-A5D98ABDDC96}"/>
              </a:ext>
            </a:extLst>
          </p:cNvPr>
          <p:cNvSpPr/>
          <p:nvPr/>
        </p:nvSpPr>
        <p:spPr>
          <a:xfrm>
            <a:off x="3709205" y="3278449"/>
            <a:ext cx="174171" cy="174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7">
            <a:extLst>
              <a:ext uri="{FF2B5EF4-FFF2-40B4-BE49-F238E27FC236}">
                <a16:creationId xmlns:a16="http://schemas.microsoft.com/office/drawing/2014/main" id="{A0CFF2D2-B264-476C-8D7E-1D2042A0CF2F}"/>
              </a:ext>
            </a:extLst>
          </p:cNvPr>
          <p:cNvSpPr/>
          <p:nvPr/>
        </p:nvSpPr>
        <p:spPr>
          <a:xfrm>
            <a:off x="1430461" y="1512033"/>
            <a:ext cx="174171" cy="174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弧 39">
            <a:extLst>
              <a:ext uri="{FF2B5EF4-FFF2-40B4-BE49-F238E27FC236}">
                <a16:creationId xmlns:a16="http://schemas.microsoft.com/office/drawing/2014/main" id="{5F9A0806-7706-464D-A4A3-E95C88C898AF}"/>
              </a:ext>
            </a:extLst>
          </p:cNvPr>
          <p:cNvSpPr/>
          <p:nvPr/>
        </p:nvSpPr>
        <p:spPr>
          <a:xfrm>
            <a:off x="-430993" y="1532689"/>
            <a:ext cx="4230918" cy="3491512"/>
          </a:xfrm>
          <a:prstGeom prst="arc">
            <a:avLst>
              <a:gd name="adj1" fmla="val 16009603"/>
              <a:gd name="adj2" fmla="val 2157425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3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10</Words>
  <Application>Microsoft Office PowerPoint</Application>
  <PresentationFormat>ユーザー設定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hoshino</dc:creator>
  <cp:lastModifiedBy>hoshino</cp:lastModifiedBy>
  <cp:revision>1</cp:revision>
  <dcterms:created xsi:type="dcterms:W3CDTF">2018-08-08T05:47:51Z</dcterms:created>
  <dcterms:modified xsi:type="dcterms:W3CDTF">2018-08-08T05:50:57Z</dcterms:modified>
</cp:coreProperties>
</file>