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7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6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1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84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6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3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E0924-E1FC-403E-A2A5-EB406275128F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9FD6-4590-4697-A546-7992A03C9C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5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30B33479-5F16-4A26-8513-C82DC992FC99}"/>
              </a:ext>
            </a:extLst>
          </p:cNvPr>
          <p:cNvSpPr/>
          <p:nvPr/>
        </p:nvSpPr>
        <p:spPr>
          <a:xfrm>
            <a:off x="267853" y="1939636"/>
            <a:ext cx="8238837" cy="4673600"/>
          </a:xfrm>
          <a:custGeom>
            <a:avLst/>
            <a:gdLst>
              <a:gd name="connsiteX0" fmla="*/ 3380509 w 8238837"/>
              <a:gd name="connsiteY0" fmla="*/ 0 h 4673600"/>
              <a:gd name="connsiteX1" fmla="*/ 8238837 w 8238837"/>
              <a:gd name="connsiteY1" fmla="*/ 0 h 4673600"/>
              <a:gd name="connsiteX2" fmla="*/ 5218546 w 8238837"/>
              <a:gd name="connsiteY2" fmla="*/ 4673600 h 4673600"/>
              <a:gd name="connsiteX3" fmla="*/ 0 w 8238837"/>
              <a:gd name="connsiteY3" fmla="*/ 4599709 h 4673600"/>
              <a:gd name="connsiteX4" fmla="*/ 443346 w 8238837"/>
              <a:gd name="connsiteY4" fmla="*/ 3916219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8837" h="4673600">
                <a:moveTo>
                  <a:pt x="3380509" y="0"/>
                </a:moveTo>
                <a:lnTo>
                  <a:pt x="8238837" y="0"/>
                </a:lnTo>
                <a:lnTo>
                  <a:pt x="5218546" y="4673600"/>
                </a:lnTo>
                <a:lnTo>
                  <a:pt x="0" y="4599709"/>
                </a:lnTo>
                <a:lnTo>
                  <a:pt x="443346" y="3916219"/>
                </a:lnTo>
              </a:path>
            </a:pathLst>
          </a:custGeom>
          <a:solidFill>
            <a:srgbClr val="FFCCFF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0D0BAFC-6719-43D4-B04F-9CBB6E899049}"/>
              </a:ext>
            </a:extLst>
          </p:cNvPr>
          <p:cNvCxnSpPr>
            <a:cxnSpLocks/>
          </p:cNvCxnSpPr>
          <p:nvPr/>
        </p:nvCxnSpPr>
        <p:spPr>
          <a:xfrm>
            <a:off x="468945" y="5634446"/>
            <a:ext cx="7187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FEA9AD-44D6-412C-9501-FB9AA2C09D0C}"/>
              </a:ext>
            </a:extLst>
          </p:cNvPr>
          <p:cNvCxnSpPr>
            <a:cxnSpLocks/>
          </p:cNvCxnSpPr>
          <p:nvPr/>
        </p:nvCxnSpPr>
        <p:spPr>
          <a:xfrm flipV="1">
            <a:off x="905190" y="1287781"/>
            <a:ext cx="1590" cy="4703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370BF74-8850-4A03-AB44-B28325F0E590}"/>
              </a:ext>
            </a:extLst>
          </p:cNvPr>
          <p:cNvCxnSpPr>
            <a:cxnSpLocks/>
          </p:cNvCxnSpPr>
          <p:nvPr/>
        </p:nvCxnSpPr>
        <p:spPr>
          <a:xfrm flipV="1">
            <a:off x="710235" y="1479990"/>
            <a:ext cx="3288695" cy="438201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C7F2F8-6270-49CA-849F-49CB2CC527D5}"/>
              </a:ext>
            </a:extLst>
          </p:cNvPr>
          <p:cNvCxnSpPr>
            <a:cxnSpLocks/>
          </p:cNvCxnSpPr>
          <p:nvPr/>
        </p:nvCxnSpPr>
        <p:spPr>
          <a:xfrm flipV="1">
            <a:off x="905190" y="2912379"/>
            <a:ext cx="3435161" cy="2700332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80784F7-8276-44DA-8244-C6B460EE6627}"/>
              </a:ext>
            </a:extLst>
          </p:cNvPr>
          <p:cNvCxnSpPr>
            <a:cxnSpLocks/>
          </p:cNvCxnSpPr>
          <p:nvPr/>
        </p:nvCxnSpPr>
        <p:spPr>
          <a:xfrm flipV="1">
            <a:off x="4331115" y="2912380"/>
            <a:ext cx="0" cy="15949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F9ACAA-29D2-4FAC-BE96-466CD504DFCD}"/>
                  </a:ext>
                </a:extLst>
              </p:cNvPr>
              <p:cNvSpPr txBox="1"/>
              <p:nvPr/>
            </p:nvSpPr>
            <p:spPr>
              <a:xfrm>
                <a:off x="710235" y="557491"/>
                <a:ext cx="4026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DF9ACAA-29D2-4FAC-BE96-466CD504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35" y="557491"/>
                <a:ext cx="40261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17FFC90-17FA-41AC-8B44-1E361D6B7436}"/>
                  </a:ext>
                </a:extLst>
              </p:cNvPr>
              <p:cNvSpPr txBox="1"/>
              <p:nvPr/>
            </p:nvSpPr>
            <p:spPr>
              <a:xfrm>
                <a:off x="3716808" y="4629064"/>
                <a:ext cx="11490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17FFC90-17FA-41AC-8B44-1E361D6B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08" y="4629064"/>
                <a:ext cx="114903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703429-CC7A-422A-A228-BCD3E257B801}"/>
                  </a:ext>
                </a:extLst>
              </p:cNvPr>
              <p:cNvSpPr txBox="1"/>
              <p:nvPr/>
            </p:nvSpPr>
            <p:spPr>
              <a:xfrm>
                <a:off x="7741678" y="5308003"/>
                <a:ext cx="5688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4703429-CC7A-422A-A228-BCD3E257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78" y="5308003"/>
                <a:ext cx="56881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F25C978-58D0-4190-83BB-F0894CAC90CB}"/>
                  </a:ext>
                </a:extLst>
              </p:cNvPr>
              <p:cNvSpPr txBox="1"/>
              <p:nvPr/>
            </p:nvSpPr>
            <p:spPr>
              <a:xfrm>
                <a:off x="3826582" y="946554"/>
                <a:ext cx="4136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F25C978-58D0-4190-83BB-F0894CAC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82" y="946554"/>
                <a:ext cx="41363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055E9D-AD74-4B90-BE3B-C5BED82543EE}"/>
                  </a:ext>
                </a:extLst>
              </p:cNvPr>
              <p:cNvSpPr txBox="1"/>
              <p:nvPr/>
            </p:nvSpPr>
            <p:spPr>
              <a:xfrm>
                <a:off x="3959286" y="2473295"/>
                <a:ext cx="436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055E9D-AD74-4B90-BE3B-C5BED8254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86" y="2473295"/>
                <a:ext cx="43672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7C7A21E-1B88-49B0-BCE5-0C16D9A6DA60}"/>
              </a:ext>
            </a:extLst>
          </p:cNvPr>
          <p:cNvCxnSpPr>
            <a:cxnSpLocks/>
          </p:cNvCxnSpPr>
          <p:nvPr/>
        </p:nvCxnSpPr>
        <p:spPr>
          <a:xfrm flipV="1">
            <a:off x="906780" y="4535053"/>
            <a:ext cx="3433571" cy="10776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0D7B1D7-F7DD-4CBF-BFF1-B94AA1A82F3F}"/>
              </a:ext>
            </a:extLst>
          </p:cNvPr>
          <p:cNvSpPr/>
          <p:nvPr/>
        </p:nvSpPr>
        <p:spPr>
          <a:xfrm>
            <a:off x="3994800" y="4206875"/>
            <a:ext cx="338064" cy="431800"/>
          </a:xfrm>
          <a:custGeom>
            <a:avLst/>
            <a:gdLst>
              <a:gd name="connsiteX0" fmla="*/ 0 w 523875"/>
              <a:gd name="connsiteY0" fmla="*/ 669131 h 669131"/>
              <a:gd name="connsiteX1" fmla="*/ 0 w 523875"/>
              <a:gd name="connsiteY1" fmla="*/ 150019 h 669131"/>
              <a:gd name="connsiteX2" fmla="*/ 523875 w 523875"/>
              <a:gd name="connsiteY2" fmla="*/ 0 h 66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669131">
                <a:moveTo>
                  <a:pt x="0" y="669131"/>
                </a:moveTo>
                <a:lnTo>
                  <a:pt x="0" y="150019"/>
                </a:lnTo>
                <a:lnTo>
                  <a:pt x="52387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370777B4-018B-422F-9EC6-B6101986A61D}"/>
              </a:ext>
            </a:extLst>
          </p:cNvPr>
          <p:cNvSpPr/>
          <p:nvPr/>
        </p:nvSpPr>
        <p:spPr>
          <a:xfrm>
            <a:off x="908626" y="5148444"/>
            <a:ext cx="361950" cy="333197"/>
          </a:xfrm>
          <a:custGeom>
            <a:avLst/>
            <a:gdLst>
              <a:gd name="connsiteX0" fmla="*/ 0 w 509588"/>
              <a:gd name="connsiteY0" fmla="*/ 128588 h 469107"/>
              <a:gd name="connsiteX1" fmla="*/ 509588 w 509588"/>
              <a:gd name="connsiteY1" fmla="*/ 0 h 469107"/>
              <a:gd name="connsiteX2" fmla="*/ 509588 w 509588"/>
              <a:gd name="connsiteY2" fmla="*/ 469107 h 46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588" h="469107">
                <a:moveTo>
                  <a:pt x="0" y="128588"/>
                </a:moveTo>
                <a:lnTo>
                  <a:pt x="509588" y="0"/>
                </a:lnTo>
                <a:lnTo>
                  <a:pt x="509588" y="4691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E3E7032B-66DF-419B-B79D-DDC6C375C1E3}"/>
              </a:ext>
            </a:extLst>
          </p:cNvPr>
          <p:cNvSpPr/>
          <p:nvPr/>
        </p:nvSpPr>
        <p:spPr>
          <a:xfrm rot="20345404">
            <a:off x="277177" y="4722393"/>
            <a:ext cx="1392760" cy="1160382"/>
          </a:xfrm>
          <a:prstGeom prst="arc">
            <a:avLst>
              <a:gd name="adj1" fmla="val 17068624"/>
              <a:gd name="adj2" fmla="val 0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弧 45">
            <a:extLst>
              <a:ext uri="{FF2B5EF4-FFF2-40B4-BE49-F238E27FC236}">
                <a16:creationId xmlns:a16="http://schemas.microsoft.com/office/drawing/2014/main" id="{2E7B8431-C39C-4895-B6D9-D93CC074CF8F}"/>
              </a:ext>
            </a:extLst>
          </p:cNvPr>
          <p:cNvSpPr/>
          <p:nvPr/>
        </p:nvSpPr>
        <p:spPr>
          <a:xfrm rot="20345404">
            <a:off x="302539" y="4671455"/>
            <a:ext cx="1392760" cy="1160382"/>
          </a:xfrm>
          <a:prstGeom prst="arc">
            <a:avLst>
              <a:gd name="adj1" fmla="val 16939634"/>
              <a:gd name="adj2" fmla="val 93944"/>
            </a:avLst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8DCB305-B715-44A6-9A30-075E01703C78}"/>
                  </a:ext>
                </a:extLst>
              </p:cNvPr>
              <p:cNvSpPr/>
              <p:nvPr/>
            </p:nvSpPr>
            <p:spPr>
              <a:xfrm>
                <a:off x="7703311" y="1914298"/>
                <a:ext cx="5742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D8DCB305-B715-44A6-9A30-075E01703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11" y="1914298"/>
                <a:ext cx="57426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06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 Tadao</dc:creator>
  <cp:lastModifiedBy>HOSHINO Tadao</cp:lastModifiedBy>
  <cp:revision>3</cp:revision>
  <dcterms:created xsi:type="dcterms:W3CDTF">2019-12-05T11:08:52Z</dcterms:created>
  <dcterms:modified xsi:type="dcterms:W3CDTF">2019-12-05T11:32:37Z</dcterms:modified>
</cp:coreProperties>
</file>