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326CC-09A7-4B37-B241-B1E8CEEC3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DBFE80-7E97-4695-ADDD-11D5C6BFC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DF4A2-AAAB-4010-91EB-07D31AD6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7D9EFD-88ED-4203-8FAA-E247A9D1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06760-3F5A-47CC-BEF0-5B240091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7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13BD7-B979-4F22-8402-B4D1A0E6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B42EB-D168-43F2-9569-F132C97A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1A8F9-0BA4-4E55-896B-97A3FB9B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DA23-C84A-475D-8C91-E195939F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337588-BD31-4D62-8279-77075C1F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9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22B9A4-3574-45A0-8F28-BA696B0B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13FD17-90DB-4F13-9F1C-D4E721D9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5D9AA-C669-4768-B984-C8E5B177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BA1FD1-63C7-4835-A32C-CA8276B2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347D1-0EA4-4E38-AEC3-2A7AB441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45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49F67-F1F5-4D5A-8329-5371C979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D2C13-85E5-4701-A40E-75A3D588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F9A2D0-05BE-4CB4-9AD3-DA4EDD89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01786-C954-4AA2-BC8E-FB25968E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2BE093-7BFB-4271-A9D3-BC5169E1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2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5A7FDC-CA1F-4BEA-B5F7-355623B9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077F0-C99C-475C-B7B8-FFB84D27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D035D2-6499-47DF-9E15-884511E5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33F75-2288-4F8F-8E3D-D1C8996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1F45BF-84DF-4702-BAC1-075976A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49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FE895-8875-493C-B42E-97604798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1D9DC-B937-4EA2-AFDA-EF39C3990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78EF83-63AB-4940-954A-26C89ABAD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3F1B9C-23E7-4CCE-ACE9-586A8A46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9A171A-81E6-4ADD-A4D5-70E0680E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2A9785-2ED9-46FD-9E19-15D720B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24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9F631-D787-4433-911E-FB7CCFB8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D23E4-AA68-4835-A472-376C40D1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3542AD-3121-4A3C-A501-152D5D4F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7C6C27-073A-49D4-98BC-CD3044DC8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D7F6C9-3273-49E0-AD7C-E49791708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62DC-97E6-4F3B-80C6-DB577F37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C5580-2358-4FA5-B07F-DBF543C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F84F11-36C6-4F9F-88A8-11B7DBE3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7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C207D-9156-4A6F-9E03-B33D3508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7A18B-CF30-4CB6-91CA-7C712FD4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C32162-337E-4774-B304-3E701878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5BD94B-0D45-4BEE-90BC-11054A13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1E4E62-A800-45AF-BBB2-651028DC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A99886-3F61-41CB-9326-B3AC83C7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D8EE60-7592-4154-B701-3D755B1D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0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BED79-2EE8-4A88-AA8C-24386A53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1DFEDB-61AD-492D-8BA4-73081CAF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749DC7-31CE-4239-B30E-13D2ED966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3E1D4-12E1-418E-9F34-14E128E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19C1D6-4B79-4DF4-9541-E4B973AF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C2DDEC-754F-43DA-BE4B-D140B31E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7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626F8-6222-4745-B701-3926E1B1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7FA03-2957-4CB1-AE66-19E498E2C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38EBE0-21D9-4371-AB96-31E55C9E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8A7C18-B044-4803-AC7D-D2063AD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976896-940D-48DB-8C78-5C311ED1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B6FE97-946F-4A2B-B0B1-06FF2CEE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5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67A7D-2746-4625-A47E-6C61B532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034466-86B5-4E90-B24A-AF45E8E1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B739B-BB20-4B5D-97E1-E5E1FD80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E375-8BE4-433E-B46D-E539DE1F7E31}" type="datetimeFigureOut">
              <a:rPr kumimoji="1" lang="ja-JP" altLang="en-US" smtClean="0"/>
              <a:t>2018/8/8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802C6-CAC9-4625-965F-40C8FC2C4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A612FB-7AC6-41FE-BAC6-E2C06EFC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DF64-F72B-4B12-9E24-52FD3005D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93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D290D0F-B1B9-483A-8333-FB23DC136990}"/>
              </a:ext>
            </a:extLst>
          </p:cNvPr>
          <p:cNvCxnSpPr>
            <a:cxnSpLocks/>
            <a:stCxn id="7" idx="5"/>
            <a:endCxn id="14" idx="1"/>
          </p:cNvCxnSpPr>
          <p:nvPr/>
        </p:nvCxnSpPr>
        <p:spPr>
          <a:xfrm>
            <a:off x="1450828" y="1543979"/>
            <a:ext cx="1787414" cy="1548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C7BB89C-D2DF-47A8-B830-1F46E2997FBB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460584" y="1533844"/>
            <a:ext cx="1788489" cy="1547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40">
            <a:extLst>
              <a:ext uri="{FF2B5EF4-FFF2-40B4-BE49-F238E27FC236}">
                <a16:creationId xmlns:a16="http://schemas.microsoft.com/office/drawing/2014/main" id="{C1FAC3CC-8000-4326-85DA-85ED7E416541}"/>
              </a:ext>
            </a:extLst>
          </p:cNvPr>
          <p:cNvSpPr/>
          <p:nvPr/>
        </p:nvSpPr>
        <p:spPr>
          <a:xfrm>
            <a:off x="1276019" y="1369170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42">
            <a:extLst>
              <a:ext uri="{FF2B5EF4-FFF2-40B4-BE49-F238E27FC236}">
                <a16:creationId xmlns:a16="http://schemas.microsoft.com/office/drawing/2014/main" id="{13FBCD9A-3ECD-442E-B63A-073CDE13368D}"/>
              </a:ext>
            </a:extLst>
          </p:cNvPr>
          <p:cNvSpPr/>
          <p:nvPr/>
        </p:nvSpPr>
        <p:spPr>
          <a:xfrm>
            <a:off x="3223566" y="1385180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3">
            <a:extLst>
              <a:ext uri="{FF2B5EF4-FFF2-40B4-BE49-F238E27FC236}">
                <a16:creationId xmlns:a16="http://schemas.microsoft.com/office/drawing/2014/main" id="{CEF96B7D-EF8A-42D1-AF83-4D0C5904966C}"/>
              </a:ext>
            </a:extLst>
          </p:cNvPr>
          <p:cNvSpPr/>
          <p:nvPr/>
        </p:nvSpPr>
        <p:spPr>
          <a:xfrm>
            <a:off x="1286958" y="305138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50">
            <a:extLst>
              <a:ext uri="{FF2B5EF4-FFF2-40B4-BE49-F238E27FC236}">
                <a16:creationId xmlns:a16="http://schemas.microsoft.com/office/drawing/2014/main" id="{6AFE630E-CEB5-4188-A54D-03320426AA68}"/>
              </a:ext>
            </a:extLst>
          </p:cNvPr>
          <p:cNvSpPr/>
          <p:nvPr/>
        </p:nvSpPr>
        <p:spPr>
          <a:xfrm>
            <a:off x="3208250" y="3062645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40">
            <a:extLst>
              <a:ext uri="{FF2B5EF4-FFF2-40B4-BE49-F238E27FC236}">
                <a16:creationId xmlns:a16="http://schemas.microsoft.com/office/drawing/2014/main" id="{3E8EF8FC-1B78-480C-88E5-B57B4A1B35B8}"/>
              </a:ext>
            </a:extLst>
          </p:cNvPr>
          <p:cNvSpPr/>
          <p:nvPr/>
        </p:nvSpPr>
        <p:spPr>
          <a:xfrm>
            <a:off x="8898629" y="1470822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42">
            <a:extLst>
              <a:ext uri="{FF2B5EF4-FFF2-40B4-BE49-F238E27FC236}">
                <a16:creationId xmlns:a16="http://schemas.microsoft.com/office/drawing/2014/main" id="{082BC293-0398-4669-900E-20A777527065}"/>
              </a:ext>
            </a:extLst>
          </p:cNvPr>
          <p:cNvSpPr/>
          <p:nvPr/>
        </p:nvSpPr>
        <p:spPr>
          <a:xfrm>
            <a:off x="10846176" y="1486832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43">
            <a:extLst>
              <a:ext uri="{FF2B5EF4-FFF2-40B4-BE49-F238E27FC236}">
                <a16:creationId xmlns:a16="http://schemas.microsoft.com/office/drawing/2014/main" id="{BF673623-1C84-48FC-BD60-56B35DF99C9B}"/>
              </a:ext>
            </a:extLst>
          </p:cNvPr>
          <p:cNvSpPr/>
          <p:nvPr/>
        </p:nvSpPr>
        <p:spPr>
          <a:xfrm>
            <a:off x="8909568" y="3153035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50">
            <a:extLst>
              <a:ext uri="{FF2B5EF4-FFF2-40B4-BE49-F238E27FC236}">
                <a16:creationId xmlns:a16="http://schemas.microsoft.com/office/drawing/2014/main" id="{185A5506-86F7-444F-A2A1-10851BE85DC6}"/>
              </a:ext>
            </a:extLst>
          </p:cNvPr>
          <p:cNvSpPr/>
          <p:nvPr/>
        </p:nvSpPr>
        <p:spPr>
          <a:xfrm>
            <a:off x="10830860" y="3164297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0">
            <a:extLst>
              <a:ext uri="{FF2B5EF4-FFF2-40B4-BE49-F238E27FC236}">
                <a16:creationId xmlns:a16="http://schemas.microsoft.com/office/drawing/2014/main" id="{A3C0EC0A-42C9-4812-A63B-C06F58FDF876}"/>
              </a:ext>
            </a:extLst>
          </p:cNvPr>
          <p:cNvSpPr/>
          <p:nvPr/>
        </p:nvSpPr>
        <p:spPr>
          <a:xfrm>
            <a:off x="3100442" y="4529285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2">
            <a:extLst>
              <a:ext uri="{FF2B5EF4-FFF2-40B4-BE49-F238E27FC236}">
                <a16:creationId xmlns:a16="http://schemas.microsoft.com/office/drawing/2014/main" id="{8E80536C-0F11-4734-9D8E-27F44DA46DAC}"/>
              </a:ext>
            </a:extLst>
          </p:cNvPr>
          <p:cNvSpPr/>
          <p:nvPr/>
        </p:nvSpPr>
        <p:spPr>
          <a:xfrm>
            <a:off x="5047989" y="4545295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3">
            <a:extLst>
              <a:ext uri="{FF2B5EF4-FFF2-40B4-BE49-F238E27FC236}">
                <a16:creationId xmlns:a16="http://schemas.microsoft.com/office/drawing/2014/main" id="{3AEF53BC-0327-4CC3-8738-6985013F9BB9}"/>
              </a:ext>
            </a:extLst>
          </p:cNvPr>
          <p:cNvSpPr/>
          <p:nvPr/>
        </p:nvSpPr>
        <p:spPr>
          <a:xfrm>
            <a:off x="3111381" y="6211498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50">
            <a:extLst>
              <a:ext uri="{FF2B5EF4-FFF2-40B4-BE49-F238E27FC236}">
                <a16:creationId xmlns:a16="http://schemas.microsoft.com/office/drawing/2014/main" id="{E80D89AF-10AA-400E-8840-5BD3311DFF2E}"/>
              </a:ext>
            </a:extLst>
          </p:cNvPr>
          <p:cNvSpPr/>
          <p:nvPr/>
        </p:nvSpPr>
        <p:spPr>
          <a:xfrm>
            <a:off x="5032673" y="6222760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7FF9298-938D-471E-AB84-1D576EEB5E43}"/>
              </a:ext>
            </a:extLst>
          </p:cNvPr>
          <p:cNvSpPr/>
          <p:nvPr/>
        </p:nvSpPr>
        <p:spPr>
          <a:xfrm>
            <a:off x="7105105" y="4683926"/>
            <a:ext cx="1936376" cy="168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1438CBD-5A25-489E-9565-68E27BCA54DE}"/>
              </a:ext>
            </a:extLst>
          </p:cNvPr>
          <p:cNvCxnSpPr/>
          <p:nvPr/>
        </p:nvCxnSpPr>
        <p:spPr>
          <a:xfrm>
            <a:off x="7105105" y="4683926"/>
            <a:ext cx="1936376" cy="168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B11CF407-BC3E-4E33-A6E0-034335ED10C9}"/>
              </a:ext>
            </a:extLst>
          </p:cNvPr>
          <p:cNvCxnSpPr/>
          <p:nvPr/>
        </p:nvCxnSpPr>
        <p:spPr>
          <a:xfrm flipH="1">
            <a:off x="7105105" y="4683926"/>
            <a:ext cx="1936376" cy="168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40">
            <a:extLst>
              <a:ext uri="{FF2B5EF4-FFF2-40B4-BE49-F238E27FC236}">
                <a16:creationId xmlns:a16="http://schemas.microsoft.com/office/drawing/2014/main" id="{AF8DF2F4-B698-4DCB-B720-91493D6064CC}"/>
              </a:ext>
            </a:extLst>
          </p:cNvPr>
          <p:cNvSpPr/>
          <p:nvPr/>
        </p:nvSpPr>
        <p:spPr>
          <a:xfrm>
            <a:off x="7002704" y="4580832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42">
            <a:extLst>
              <a:ext uri="{FF2B5EF4-FFF2-40B4-BE49-F238E27FC236}">
                <a16:creationId xmlns:a16="http://schemas.microsoft.com/office/drawing/2014/main" id="{C37973D7-17C9-4C1D-A3E8-A995079889A1}"/>
              </a:ext>
            </a:extLst>
          </p:cNvPr>
          <p:cNvSpPr/>
          <p:nvPr/>
        </p:nvSpPr>
        <p:spPr>
          <a:xfrm>
            <a:off x="8950251" y="4596842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3">
            <a:extLst>
              <a:ext uri="{FF2B5EF4-FFF2-40B4-BE49-F238E27FC236}">
                <a16:creationId xmlns:a16="http://schemas.microsoft.com/office/drawing/2014/main" id="{12C69C00-E539-4B5F-A5F3-198197B3342C}"/>
              </a:ext>
            </a:extLst>
          </p:cNvPr>
          <p:cNvSpPr/>
          <p:nvPr/>
        </p:nvSpPr>
        <p:spPr>
          <a:xfrm>
            <a:off x="7013643" y="6263045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50">
            <a:extLst>
              <a:ext uri="{FF2B5EF4-FFF2-40B4-BE49-F238E27FC236}">
                <a16:creationId xmlns:a16="http://schemas.microsoft.com/office/drawing/2014/main" id="{68939EB1-5C3F-45EB-8468-6E7B6A4A30BF}"/>
              </a:ext>
            </a:extLst>
          </p:cNvPr>
          <p:cNvSpPr/>
          <p:nvPr/>
        </p:nvSpPr>
        <p:spPr>
          <a:xfrm>
            <a:off x="8934935" y="6274307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56712FD-E9B5-4655-9D5D-5E32ED2CCAF7}"/>
              </a:ext>
            </a:extLst>
          </p:cNvPr>
          <p:cNvCxnSpPr>
            <a:stCxn id="14" idx="0"/>
            <a:endCxn id="9" idx="4"/>
          </p:cNvCxnSpPr>
          <p:nvPr/>
        </p:nvCxnSpPr>
        <p:spPr>
          <a:xfrm flipV="1">
            <a:off x="3310651" y="1559351"/>
            <a:ext cx="1" cy="15032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1EA40D9-67CE-49A7-9E35-38AF4C280C0A}"/>
              </a:ext>
            </a:extLst>
          </p:cNvPr>
          <p:cNvCxnSpPr>
            <a:stCxn id="10" idx="6"/>
            <a:endCxn id="14" idx="2"/>
          </p:cNvCxnSpPr>
          <p:nvPr/>
        </p:nvCxnSpPr>
        <p:spPr>
          <a:xfrm>
            <a:off x="1490373" y="3153091"/>
            <a:ext cx="1717877" cy="119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EE649A0-A81C-4279-B73F-F8D64AC089C4}"/>
              </a:ext>
            </a:extLst>
          </p:cNvPr>
          <p:cNvSpPr txBox="1"/>
          <p:nvPr/>
        </p:nvSpPr>
        <p:spPr>
          <a:xfrm>
            <a:off x="1554576" y="697599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Facebook</a:t>
            </a:r>
            <a:endParaRPr kumimoji="1" lang="ja-JP" altLang="en-US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E6A182A-A653-4F15-8152-9BD2D7EA83CF}"/>
              </a:ext>
            </a:extLst>
          </p:cNvPr>
          <p:cNvCxnSpPr>
            <a:cxnSpLocks/>
            <a:stCxn id="75" idx="5"/>
            <a:endCxn id="78" idx="1"/>
          </p:cNvCxnSpPr>
          <p:nvPr/>
        </p:nvCxnSpPr>
        <p:spPr>
          <a:xfrm>
            <a:off x="5202874" y="1562506"/>
            <a:ext cx="1787414" cy="1548658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D1DE80A-8D9E-4ED5-A609-22004798BA2B}"/>
              </a:ext>
            </a:extLst>
          </p:cNvPr>
          <p:cNvCxnSpPr>
            <a:cxnSpLocks/>
            <a:stCxn id="76" idx="3"/>
            <a:endCxn id="77" idx="7"/>
          </p:cNvCxnSpPr>
          <p:nvPr/>
        </p:nvCxnSpPr>
        <p:spPr>
          <a:xfrm flipH="1">
            <a:off x="5212630" y="1552371"/>
            <a:ext cx="1788489" cy="1547328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円/楕円 40">
            <a:extLst>
              <a:ext uri="{FF2B5EF4-FFF2-40B4-BE49-F238E27FC236}">
                <a16:creationId xmlns:a16="http://schemas.microsoft.com/office/drawing/2014/main" id="{560829AA-1AAF-45B5-9B3D-35766166C652}"/>
              </a:ext>
            </a:extLst>
          </p:cNvPr>
          <p:cNvSpPr/>
          <p:nvPr/>
        </p:nvSpPr>
        <p:spPr>
          <a:xfrm>
            <a:off x="5028065" y="1387697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2">
            <a:extLst>
              <a:ext uri="{FF2B5EF4-FFF2-40B4-BE49-F238E27FC236}">
                <a16:creationId xmlns:a16="http://schemas.microsoft.com/office/drawing/2014/main" id="{123578B5-BD33-405D-9F3B-6B54E8A0C219}"/>
              </a:ext>
            </a:extLst>
          </p:cNvPr>
          <p:cNvSpPr/>
          <p:nvPr/>
        </p:nvSpPr>
        <p:spPr>
          <a:xfrm>
            <a:off x="6975612" y="1403707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43">
            <a:extLst>
              <a:ext uri="{FF2B5EF4-FFF2-40B4-BE49-F238E27FC236}">
                <a16:creationId xmlns:a16="http://schemas.microsoft.com/office/drawing/2014/main" id="{D4A217C8-5D80-43CE-A555-4EA088E7C718}"/>
              </a:ext>
            </a:extLst>
          </p:cNvPr>
          <p:cNvSpPr/>
          <p:nvPr/>
        </p:nvSpPr>
        <p:spPr>
          <a:xfrm>
            <a:off x="5039004" y="3069910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50">
            <a:extLst>
              <a:ext uri="{FF2B5EF4-FFF2-40B4-BE49-F238E27FC236}">
                <a16:creationId xmlns:a16="http://schemas.microsoft.com/office/drawing/2014/main" id="{44968838-4066-484C-B9CD-996B4AFCEF8C}"/>
              </a:ext>
            </a:extLst>
          </p:cNvPr>
          <p:cNvSpPr/>
          <p:nvPr/>
        </p:nvSpPr>
        <p:spPr>
          <a:xfrm>
            <a:off x="6960296" y="3081172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B125AA1-3D3A-452A-8AAA-36A773C2B97E}"/>
              </a:ext>
            </a:extLst>
          </p:cNvPr>
          <p:cNvCxnSpPr>
            <a:stCxn id="78" idx="0"/>
            <a:endCxn id="76" idx="4"/>
          </p:cNvCxnSpPr>
          <p:nvPr/>
        </p:nvCxnSpPr>
        <p:spPr>
          <a:xfrm flipV="1">
            <a:off x="7062697" y="1577878"/>
            <a:ext cx="1" cy="1503294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C8D297A-8A32-4525-A90A-EDADC387675A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>
            <a:off x="5242419" y="3171618"/>
            <a:ext cx="1717877" cy="1195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1DEB1D3-9B7B-4E21-A127-F8F0E974444A}"/>
              </a:ext>
            </a:extLst>
          </p:cNvPr>
          <p:cNvSpPr txBox="1"/>
          <p:nvPr/>
        </p:nvSpPr>
        <p:spPr>
          <a:xfrm>
            <a:off x="5522167" y="697598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Twitter</a:t>
            </a:r>
            <a:endParaRPr kumimoji="1" lang="ja-JP" altLang="en-US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5127F00-6F86-4093-A3C1-B2DBA9A3D0A3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9103430" y="1573223"/>
            <a:ext cx="1742746" cy="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B5518732-7247-493D-B984-BDB5B68CD4C6}"/>
              </a:ext>
            </a:extLst>
          </p:cNvPr>
          <p:cNvCxnSpPr>
            <a:stCxn id="34" idx="6"/>
            <a:endCxn id="38" idx="2"/>
          </p:cNvCxnSpPr>
          <p:nvPr/>
        </p:nvCxnSpPr>
        <p:spPr>
          <a:xfrm>
            <a:off x="9112983" y="3254743"/>
            <a:ext cx="1717877" cy="11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5A07927-59EF-48ED-9480-5434FDDAF4D7}"/>
              </a:ext>
            </a:extLst>
          </p:cNvPr>
          <p:cNvSpPr txBox="1"/>
          <p:nvPr/>
        </p:nvSpPr>
        <p:spPr>
          <a:xfrm>
            <a:off x="9275441" y="697597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Couples</a:t>
            </a:r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9F2028B-9283-4BD2-9E54-22B0C79C407B}"/>
              </a:ext>
            </a:extLst>
          </p:cNvPr>
          <p:cNvSpPr txBox="1"/>
          <p:nvPr/>
        </p:nvSpPr>
        <p:spPr>
          <a:xfrm>
            <a:off x="3152818" y="3946425"/>
            <a:ext cx="210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Directed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Star</a:t>
            </a:r>
            <a:endParaRPr kumimoji="1" lang="ja-JP" altLang="en-US" dirty="0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747C780-264F-4C7F-AAFF-D35025F7EEA9}"/>
              </a:ext>
            </a:extLst>
          </p:cNvPr>
          <p:cNvCxnSpPr>
            <a:cxnSpLocks/>
            <a:stCxn id="43" idx="5"/>
            <a:endCxn id="50" idx="1"/>
          </p:cNvCxnSpPr>
          <p:nvPr/>
        </p:nvCxnSpPr>
        <p:spPr>
          <a:xfrm>
            <a:off x="3275251" y="4704094"/>
            <a:ext cx="1787414" cy="1548658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CF19DEAE-FD9F-4F20-8D4C-ACFF9A4B5DAB}"/>
              </a:ext>
            </a:extLst>
          </p:cNvPr>
          <p:cNvCxnSpPr>
            <a:cxnSpLocks/>
            <a:stCxn id="50" idx="0"/>
            <a:endCxn id="45" idx="4"/>
          </p:cNvCxnSpPr>
          <p:nvPr/>
        </p:nvCxnSpPr>
        <p:spPr>
          <a:xfrm flipV="1">
            <a:off x="5135074" y="4719466"/>
            <a:ext cx="1" cy="1503294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EA67E8A-F8D3-47D8-98A1-DB7AF4182E42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>
            <a:off x="3314796" y="6313206"/>
            <a:ext cx="1717877" cy="1195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65112B8-39EC-4A66-BFEC-8B919615AC04}"/>
              </a:ext>
            </a:extLst>
          </p:cNvPr>
          <p:cNvSpPr txBox="1"/>
          <p:nvPr/>
        </p:nvSpPr>
        <p:spPr>
          <a:xfrm>
            <a:off x="7217058" y="3946425"/>
            <a:ext cx="210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Classroom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21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hoshino</dc:creator>
  <cp:lastModifiedBy>hoshino</cp:lastModifiedBy>
  <cp:revision>2</cp:revision>
  <dcterms:created xsi:type="dcterms:W3CDTF">2018-08-08T06:37:30Z</dcterms:created>
  <dcterms:modified xsi:type="dcterms:W3CDTF">2018-08-08T06:40:26Z</dcterms:modified>
</cp:coreProperties>
</file>