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489585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1243"/>
            <a:ext cx="9144000" cy="1704481"/>
          </a:xfrm>
        </p:spPr>
        <p:txBody>
          <a:bodyPr anchor="b"/>
          <a:lstStyle>
            <a:lvl1pPr algn="ctr">
              <a:defRPr sz="428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71455"/>
            <a:ext cx="9144000" cy="1182030"/>
          </a:xfrm>
        </p:spPr>
        <p:txBody>
          <a:bodyPr/>
          <a:lstStyle>
            <a:lvl1pPr marL="0" indent="0" algn="ctr">
              <a:buNone/>
              <a:defRPr sz="1713"/>
            </a:lvl1pPr>
            <a:lvl2pPr marL="326395" indent="0" algn="ctr">
              <a:buNone/>
              <a:defRPr sz="1428"/>
            </a:lvl2pPr>
            <a:lvl3pPr marL="652790" indent="0" algn="ctr">
              <a:buNone/>
              <a:defRPr sz="1285"/>
            </a:lvl3pPr>
            <a:lvl4pPr marL="979185" indent="0" algn="ctr">
              <a:buNone/>
              <a:defRPr sz="1142"/>
            </a:lvl4pPr>
            <a:lvl5pPr marL="1305580" indent="0" algn="ctr">
              <a:buNone/>
              <a:defRPr sz="1142"/>
            </a:lvl5pPr>
            <a:lvl6pPr marL="1631975" indent="0" algn="ctr">
              <a:buNone/>
              <a:defRPr sz="1142"/>
            </a:lvl6pPr>
            <a:lvl7pPr marL="1958370" indent="0" algn="ctr">
              <a:buNone/>
              <a:defRPr sz="1142"/>
            </a:lvl7pPr>
            <a:lvl8pPr marL="2284766" indent="0" algn="ctr">
              <a:buNone/>
              <a:defRPr sz="1142"/>
            </a:lvl8pPr>
            <a:lvl9pPr marL="2611161" indent="0" algn="ctr">
              <a:buNone/>
              <a:defRPr sz="1142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B9CA-A53C-4330-AB68-ADDC98F96C0D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C21F-C01C-46C4-A37B-9BCB8E45CD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2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B9CA-A53C-4330-AB68-ADDC98F96C0D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C21F-C01C-46C4-A37B-9BCB8E45CD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77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0658"/>
            <a:ext cx="2628900" cy="414900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0658"/>
            <a:ext cx="7734300" cy="414900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B9CA-A53C-4330-AB68-ADDC98F96C0D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C21F-C01C-46C4-A37B-9BCB8E45CD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06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B9CA-A53C-4330-AB68-ADDC98F96C0D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C21F-C01C-46C4-A37B-9BCB8E45CD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77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20563"/>
            <a:ext cx="10515600" cy="2036537"/>
          </a:xfrm>
        </p:spPr>
        <p:txBody>
          <a:bodyPr anchor="b"/>
          <a:lstStyle>
            <a:lvl1pPr>
              <a:defRPr sz="428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276367"/>
            <a:ext cx="10515600" cy="1070967"/>
          </a:xfrm>
        </p:spPr>
        <p:txBody>
          <a:bodyPr/>
          <a:lstStyle>
            <a:lvl1pPr marL="0" indent="0">
              <a:buNone/>
              <a:defRPr sz="1713">
                <a:solidFill>
                  <a:schemeClr val="tx1">
                    <a:tint val="75000"/>
                  </a:schemeClr>
                </a:solidFill>
              </a:defRPr>
            </a:lvl1pPr>
            <a:lvl2pPr marL="326395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2pPr>
            <a:lvl3pPr marL="652790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3pPr>
            <a:lvl4pPr marL="979185" indent="0">
              <a:buNone/>
              <a:defRPr sz="1142">
                <a:solidFill>
                  <a:schemeClr val="tx1">
                    <a:tint val="75000"/>
                  </a:schemeClr>
                </a:solidFill>
              </a:defRPr>
            </a:lvl4pPr>
            <a:lvl5pPr marL="1305580" indent="0">
              <a:buNone/>
              <a:defRPr sz="1142">
                <a:solidFill>
                  <a:schemeClr val="tx1">
                    <a:tint val="75000"/>
                  </a:schemeClr>
                </a:solidFill>
              </a:defRPr>
            </a:lvl5pPr>
            <a:lvl6pPr marL="1631975" indent="0">
              <a:buNone/>
              <a:defRPr sz="1142">
                <a:solidFill>
                  <a:schemeClr val="tx1">
                    <a:tint val="75000"/>
                  </a:schemeClr>
                </a:solidFill>
              </a:defRPr>
            </a:lvl6pPr>
            <a:lvl7pPr marL="1958370" indent="0">
              <a:buNone/>
              <a:defRPr sz="1142">
                <a:solidFill>
                  <a:schemeClr val="tx1">
                    <a:tint val="75000"/>
                  </a:schemeClr>
                </a:solidFill>
              </a:defRPr>
            </a:lvl7pPr>
            <a:lvl8pPr marL="2284766" indent="0">
              <a:buNone/>
              <a:defRPr sz="1142">
                <a:solidFill>
                  <a:schemeClr val="tx1">
                    <a:tint val="75000"/>
                  </a:schemeClr>
                </a:solidFill>
              </a:defRPr>
            </a:lvl8pPr>
            <a:lvl9pPr marL="2611161" indent="0">
              <a:buNone/>
              <a:defRPr sz="11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B9CA-A53C-4330-AB68-ADDC98F96C0D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C21F-C01C-46C4-A37B-9BCB8E45CD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0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3293"/>
            <a:ext cx="5181600" cy="31063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3293"/>
            <a:ext cx="5181600" cy="31063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B9CA-A53C-4330-AB68-ADDC98F96C0D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C21F-C01C-46C4-A37B-9BCB8E45CD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88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0659"/>
            <a:ext cx="10515600" cy="94630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00163"/>
            <a:ext cx="5157787" cy="588182"/>
          </a:xfrm>
        </p:spPr>
        <p:txBody>
          <a:bodyPr anchor="b"/>
          <a:lstStyle>
            <a:lvl1pPr marL="0" indent="0">
              <a:buNone/>
              <a:defRPr sz="1713" b="1"/>
            </a:lvl1pPr>
            <a:lvl2pPr marL="326395" indent="0">
              <a:buNone/>
              <a:defRPr sz="1428" b="1"/>
            </a:lvl2pPr>
            <a:lvl3pPr marL="652790" indent="0">
              <a:buNone/>
              <a:defRPr sz="1285" b="1"/>
            </a:lvl3pPr>
            <a:lvl4pPr marL="979185" indent="0">
              <a:buNone/>
              <a:defRPr sz="1142" b="1"/>
            </a:lvl4pPr>
            <a:lvl5pPr marL="1305580" indent="0">
              <a:buNone/>
              <a:defRPr sz="1142" b="1"/>
            </a:lvl5pPr>
            <a:lvl6pPr marL="1631975" indent="0">
              <a:buNone/>
              <a:defRPr sz="1142" b="1"/>
            </a:lvl6pPr>
            <a:lvl7pPr marL="1958370" indent="0">
              <a:buNone/>
              <a:defRPr sz="1142" b="1"/>
            </a:lvl7pPr>
            <a:lvl8pPr marL="2284766" indent="0">
              <a:buNone/>
              <a:defRPr sz="1142" b="1"/>
            </a:lvl8pPr>
            <a:lvl9pPr marL="2611161" indent="0">
              <a:buNone/>
              <a:defRPr sz="11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88345"/>
            <a:ext cx="5157787" cy="263038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00163"/>
            <a:ext cx="5183188" cy="588182"/>
          </a:xfrm>
        </p:spPr>
        <p:txBody>
          <a:bodyPr anchor="b"/>
          <a:lstStyle>
            <a:lvl1pPr marL="0" indent="0">
              <a:buNone/>
              <a:defRPr sz="1713" b="1"/>
            </a:lvl1pPr>
            <a:lvl2pPr marL="326395" indent="0">
              <a:buNone/>
              <a:defRPr sz="1428" b="1"/>
            </a:lvl2pPr>
            <a:lvl3pPr marL="652790" indent="0">
              <a:buNone/>
              <a:defRPr sz="1285" b="1"/>
            </a:lvl3pPr>
            <a:lvl4pPr marL="979185" indent="0">
              <a:buNone/>
              <a:defRPr sz="1142" b="1"/>
            </a:lvl4pPr>
            <a:lvl5pPr marL="1305580" indent="0">
              <a:buNone/>
              <a:defRPr sz="1142" b="1"/>
            </a:lvl5pPr>
            <a:lvl6pPr marL="1631975" indent="0">
              <a:buNone/>
              <a:defRPr sz="1142" b="1"/>
            </a:lvl6pPr>
            <a:lvl7pPr marL="1958370" indent="0">
              <a:buNone/>
              <a:defRPr sz="1142" b="1"/>
            </a:lvl7pPr>
            <a:lvl8pPr marL="2284766" indent="0">
              <a:buNone/>
              <a:defRPr sz="1142" b="1"/>
            </a:lvl8pPr>
            <a:lvl9pPr marL="2611161" indent="0">
              <a:buNone/>
              <a:defRPr sz="11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88345"/>
            <a:ext cx="5183188" cy="263038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B9CA-A53C-4330-AB68-ADDC98F96C0D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C21F-C01C-46C4-A37B-9BCB8E45CD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36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B9CA-A53C-4330-AB68-ADDC98F96C0D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C21F-C01C-46C4-A37B-9BCB8E45CD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32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B9CA-A53C-4330-AB68-ADDC98F96C0D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C21F-C01C-46C4-A37B-9BCB8E45CD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57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26390"/>
            <a:ext cx="3932237" cy="1142365"/>
          </a:xfrm>
        </p:spPr>
        <p:txBody>
          <a:bodyPr anchor="b"/>
          <a:lstStyle>
            <a:lvl1pPr>
              <a:defRPr sz="228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04912"/>
            <a:ext cx="6172200" cy="3479227"/>
          </a:xfrm>
        </p:spPr>
        <p:txBody>
          <a:bodyPr/>
          <a:lstStyle>
            <a:lvl1pPr>
              <a:defRPr sz="2284"/>
            </a:lvl1pPr>
            <a:lvl2pPr>
              <a:defRPr sz="1999"/>
            </a:lvl2pPr>
            <a:lvl3pPr>
              <a:defRPr sz="1713"/>
            </a:lvl3pPr>
            <a:lvl4pPr>
              <a:defRPr sz="1428"/>
            </a:lvl4pPr>
            <a:lvl5pPr>
              <a:defRPr sz="1428"/>
            </a:lvl5pPr>
            <a:lvl6pPr>
              <a:defRPr sz="1428"/>
            </a:lvl6pPr>
            <a:lvl7pPr>
              <a:defRPr sz="1428"/>
            </a:lvl7pPr>
            <a:lvl8pPr>
              <a:defRPr sz="1428"/>
            </a:lvl8pPr>
            <a:lvl9pPr>
              <a:defRPr sz="142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68755"/>
            <a:ext cx="3932237" cy="2721050"/>
          </a:xfrm>
        </p:spPr>
        <p:txBody>
          <a:bodyPr/>
          <a:lstStyle>
            <a:lvl1pPr marL="0" indent="0">
              <a:buNone/>
              <a:defRPr sz="1142"/>
            </a:lvl1pPr>
            <a:lvl2pPr marL="326395" indent="0">
              <a:buNone/>
              <a:defRPr sz="999"/>
            </a:lvl2pPr>
            <a:lvl3pPr marL="652790" indent="0">
              <a:buNone/>
              <a:defRPr sz="857"/>
            </a:lvl3pPr>
            <a:lvl4pPr marL="979185" indent="0">
              <a:buNone/>
              <a:defRPr sz="714"/>
            </a:lvl4pPr>
            <a:lvl5pPr marL="1305580" indent="0">
              <a:buNone/>
              <a:defRPr sz="714"/>
            </a:lvl5pPr>
            <a:lvl6pPr marL="1631975" indent="0">
              <a:buNone/>
              <a:defRPr sz="714"/>
            </a:lvl6pPr>
            <a:lvl7pPr marL="1958370" indent="0">
              <a:buNone/>
              <a:defRPr sz="714"/>
            </a:lvl7pPr>
            <a:lvl8pPr marL="2284766" indent="0">
              <a:buNone/>
              <a:defRPr sz="714"/>
            </a:lvl8pPr>
            <a:lvl9pPr marL="2611161" indent="0">
              <a:buNone/>
              <a:defRPr sz="71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B9CA-A53C-4330-AB68-ADDC98F96C0D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C21F-C01C-46C4-A37B-9BCB8E45CD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18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26390"/>
            <a:ext cx="3932237" cy="1142365"/>
          </a:xfrm>
        </p:spPr>
        <p:txBody>
          <a:bodyPr anchor="b"/>
          <a:lstStyle>
            <a:lvl1pPr>
              <a:defRPr sz="228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04912"/>
            <a:ext cx="6172200" cy="3479227"/>
          </a:xfrm>
        </p:spPr>
        <p:txBody>
          <a:bodyPr anchor="t"/>
          <a:lstStyle>
            <a:lvl1pPr marL="0" indent="0">
              <a:buNone/>
              <a:defRPr sz="2284"/>
            </a:lvl1pPr>
            <a:lvl2pPr marL="326395" indent="0">
              <a:buNone/>
              <a:defRPr sz="1999"/>
            </a:lvl2pPr>
            <a:lvl3pPr marL="652790" indent="0">
              <a:buNone/>
              <a:defRPr sz="1713"/>
            </a:lvl3pPr>
            <a:lvl4pPr marL="979185" indent="0">
              <a:buNone/>
              <a:defRPr sz="1428"/>
            </a:lvl4pPr>
            <a:lvl5pPr marL="1305580" indent="0">
              <a:buNone/>
              <a:defRPr sz="1428"/>
            </a:lvl5pPr>
            <a:lvl6pPr marL="1631975" indent="0">
              <a:buNone/>
              <a:defRPr sz="1428"/>
            </a:lvl6pPr>
            <a:lvl7pPr marL="1958370" indent="0">
              <a:buNone/>
              <a:defRPr sz="1428"/>
            </a:lvl7pPr>
            <a:lvl8pPr marL="2284766" indent="0">
              <a:buNone/>
              <a:defRPr sz="1428"/>
            </a:lvl8pPr>
            <a:lvl9pPr marL="2611161" indent="0">
              <a:buNone/>
              <a:defRPr sz="142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68755"/>
            <a:ext cx="3932237" cy="2721050"/>
          </a:xfrm>
        </p:spPr>
        <p:txBody>
          <a:bodyPr/>
          <a:lstStyle>
            <a:lvl1pPr marL="0" indent="0">
              <a:buNone/>
              <a:defRPr sz="1142"/>
            </a:lvl1pPr>
            <a:lvl2pPr marL="326395" indent="0">
              <a:buNone/>
              <a:defRPr sz="999"/>
            </a:lvl2pPr>
            <a:lvl3pPr marL="652790" indent="0">
              <a:buNone/>
              <a:defRPr sz="857"/>
            </a:lvl3pPr>
            <a:lvl4pPr marL="979185" indent="0">
              <a:buNone/>
              <a:defRPr sz="714"/>
            </a:lvl4pPr>
            <a:lvl5pPr marL="1305580" indent="0">
              <a:buNone/>
              <a:defRPr sz="714"/>
            </a:lvl5pPr>
            <a:lvl6pPr marL="1631975" indent="0">
              <a:buNone/>
              <a:defRPr sz="714"/>
            </a:lvl6pPr>
            <a:lvl7pPr marL="1958370" indent="0">
              <a:buNone/>
              <a:defRPr sz="714"/>
            </a:lvl7pPr>
            <a:lvl8pPr marL="2284766" indent="0">
              <a:buNone/>
              <a:defRPr sz="714"/>
            </a:lvl8pPr>
            <a:lvl9pPr marL="2611161" indent="0">
              <a:buNone/>
              <a:defRPr sz="71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B9CA-A53C-4330-AB68-ADDC98F96C0D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C21F-C01C-46C4-A37B-9BCB8E45CD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32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0659"/>
            <a:ext cx="10515600" cy="946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03293"/>
            <a:ext cx="10515600" cy="3106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537728"/>
            <a:ext cx="2743200" cy="260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3B9CA-A53C-4330-AB68-ADDC98F96C0D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537728"/>
            <a:ext cx="4114800" cy="260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537728"/>
            <a:ext cx="2743200" cy="260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2C21F-C01C-46C4-A37B-9BCB8E45CD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14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52790" rtl="0" eaLnBrk="1" latinLnBrk="0" hangingPunct="1">
        <a:lnSpc>
          <a:spcPct val="90000"/>
        </a:lnSpc>
        <a:spcBef>
          <a:spcPct val="0"/>
        </a:spcBef>
        <a:buNone/>
        <a:defRPr kumimoji="1" sz="31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3198" indent="-163198" algn="l" defTabSz="652790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kumimoji="1"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89593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713" kern="1200">
          <a:solidFill>
            <a:schemeClr val="tx1"/>
          </a:solidFill>
          <a:latin typeface="+mn-lt"/>
          <a:ea typeface="+mn-ea"/>
          <a:cs typeface="+mn-cs"/>
        </a:defRPr>
      </a:lvl2pPr>
      <a:lvl3pPr marL="815988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142383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285" kern="1200">
          <a:solidFill>
            <a:schemeClr val="tx1"/>
          </a:solidFill>
          <a:latin typeface="+mn-lt"/>
          <a:ea typeface="+mn-ea"/>
          <a:cs typeface="+mn-cs"/>
        </a:defRPr>
      </a:lvl4pPr>
      <a:lvl5pPr marL="1468778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285" kern="1200">
          <a:solidFill>
            <a:schemeClr val="tx1"/>
          </a:solidFill>
          <a:latin typeface="+mn-lt"/>
          <a:ea typeface="+mn-ea"/>
          <a:cs typeface="+mn-cs"/>
        </a:defRPr>
      </a:lvl5pPr>
      <a:lvl6pPr marL="1795173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285" kern="1200">
          <a:solidFill>
            <a:schemeClr val="tx1"/>
          </a:solidFill>
          <a:latin typeface="+mn-lt"/>
          <a:ea typeface="+mn-ea"/>
          <a:cs typeface="+mn-cs"/>
        </a:defRPr>
      </a:lvl6pPr>
      <a:lvl7pPr marL="2121568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285" kern="1200">
          <a:solidFill>
            <a:schemeClr val="tx1"/>
          </a:solidFill>
          <a:latin typeface="+mn-lt"/>
          <a:ea typeface="+mn-ea"/>
          <a:cs typeface="+mn-cs"/>
        </a:defRPr>
      </a:lvl7pPr>
      <a:lvl8pPr marL="2447963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285" kern="1200">
          <a:solidFill>
            <a:schemeClr val="tx1"/>
          </a:solidFill>
          <a:latin typeface="+mn-lt"/>
          <a:ea typeface="+mn-ea"/>
          <a:cs typeface="+mn-cs"/>
        </a:defRPr>
      </a:lvl8pPr>
      <a:lvl9pPr marL="2774358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2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2790" rtl="0" eaLnBrk="1" latinLnBrk="0" hangingPunct="1">
        <a:defRPr kumimoji="1" sz="1285" kern="1200">
          <a:solidFill>
            <a:schemeClr val="tx1"/>
          </a:solidFill>
          <a:latin typeface="+mn-lt"/>
          <a:ea typeface="+mn-ea"/>
          <a:cs typeface="+mn-cs"/>
        </a:defRPr>
      </a:lvl1pPr>
      <a:lvl2pPr marL="326395" algn="l" defTabSz="652790" rtl="0" eaLnBrk="1" latinLnBrk="0" hangingPunct="1">
        <a:defRPr kumimoji="1" sz="1285" kern="1200">
          <a:solidFill>
            <a:schemeClr val="tx1"/>
          </a:solidFill>
          <a:latin typeface="+mn-lt"/>
          <a:ea typeface="+mn-ea"/>
          <a:cs typeface="+mn-cs"/>
        </a:defRPr>
      </a:lvl2pPr>
      <a:lvl3pPr marL="652790" algn="l" defTabSz="652790" rtl="0" eaLnBrk="1" latinLnBrk="0" hangingPunct="1">
        <a:defRPr kumimoji="1" sz="1285" kern="1200">
          <a:solidFill>
            <a:schemeClr val="tx1"/>
          </a:solidFill>
          <a:latin typeface="+mn-lt"/>
          <a:ea typeface="+mn-ea"/>
          <a:cs typeface="+mn-cs"/>
        </a:defRPr>
      </a:lvl3pPr>
      <a:lvl4pPr marL="979185" algn="l" defTabSz="652790" rtl="0" eaLnBrk="1" latinLnBrk="0" hangingPunct="1">
        <a:defRPr kumimoji="1" sz="1285" kern="1200">
          <a:solidFill>
            <a:schemeClr val="tx1"/>
          </a:solidFill>
          <a:latin typeface="+mn-lt"/>
          <a:ea typeface="+mn-ea"/>
          <a:cs typeface="+mn-cs"/>
        </a:defRPr>
      </a:lvl4pPr>
      <a:lvl5pPr marL="1305580" algn="l" defTabSz="652790" rtl="0" eaLnBrk="1" latinLnBrk="0" hangingPunct="1">
        <a:defRPr kumimoji="1" sz="1285" kern="1200">
          <a:solidFill>
            <a:schemeClr val="tx1"/>
          </a:solidFill>
          <a:latin typeface="+mn-lt"/>
          <a:ea typeface="+mn-ea"/>
          <a:cs typeface="+mn-cs"/>
        </a:defRPr>
      </a:lvl5pPr>
      <a:lvl6pPr marL="1631975" algn="l" defTabSz="652790" rtl="0" eaLnBrk="1" latinLnBrk="0" hangingPunct="1">
        <a:defRPr kumimoji="1" sz="1285" kern="1200">
          <a:solidFill>
            <a:schemeClr val="tx1"/>
          </a:solidFill>
          <a:latin typeface="+mn-lt"/>
          <a:ea typeface="+mn-ea"/>
          <a:cs typeface="+mn-cs"/>
        </a:defRPr>
      </a:lvl6pPr>
      <a:lvl7pPr marL="1958370" algn="l" defTabSz="652790" rtl="0" eaLnBrk="1" latinLnBrk="0" hangingPunct="1">
        <a:defRPr kumimoji="1" sz="1285" kern="1200">
          <a:solidFill>
            <a:schemeClr val="tx1"/>
          </a:solidFill>
          <a:latin typeface="+mn-lt"/>
          <a:ea typeface="+mn-ea"/>
          <a:cs typeface="+mn-cs"/>
        </a:defRPr>
      </a:lvl7pPr>
      <a:lvl8pPr marL="2284766" algn="l" defTabSz="652790" rtl="0" eaLnBrk="1" latinLnBrk="0" hangingPunct="1">
        <a:defRPr kumimoji="1" sz="1285" kern="1200">
          <a:solidFill>
            <a:schemeClr val="tx1"/>
          </a:solidFill>
          <a:latin typeface="+mn-lt"/>
          <a:ea typeface="+mn-ea"/>
          <a:cs typeface="+mn-cs"/>
        </a:defRPr>
      </a:lvl8pPr>
      <a:lvl9pPr marL="2611161" algn="l" defTabSz="652790" rtl="0" eaLnBrk="1" latinLnBrk="0" hangingPunct="1">
        <a:defRPr kumimoji="1" sz="12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673044"/>
              </p:ext>
            </p:extLst>
          </p:nvPr>
        </p:nvGraphicFramePr>
        <p:xfrm>
          <a:off x="211593" y="1196781"/>
          <a:ext cx="3460530" cy="325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106">
                  <a:extLst>
                    <a:ext uri="{9D8B030D-6E8A-4147-A177-3AD203B41FA5}">
                      <a16:colId xmlns:a16="http://schemas.microsoft.com/office/drawing/2014/main" xmlns="" val="2410279815"/>
                    </a:ext>
                  </a:extLst>
                </a:gridCol>
                <a:gridCol w="692106">
                  <a:extLst>
                    <a:ext uri="{9D8B030D-6E8A-4147-A177-3AD203B41FA5}">
                      <a16:colId xmlns:a16="http://schemas.microsoft.com/office/drawing/2014/main" xmlns="" val="3074190057"/>
                    </a:ext>
                  </a:extLst>
                </a:gridCol>
                <a:gridCol w="692106">
                  <a:extLst>
                    <a:ext uri="{9D8B030D-6E8A-4147-A177-3AD203B41FA5}">
                      <a16:colId xmlns:a16="http://schemas.microsoft.com/office/drawing/2014/main" xmlns="" val="24554413"/>
                    </a:ext>
                  </a:extLst>
                </a:gridCol>
                <a:gridCol w="692106">
                  <a:extLst>
                    <a:ext uri="{9D8B030D-6E8A-4147-A177-3AD203B41FA5}">
                      <a16:colId xmlns:a16="http://schemas.microsoft.com/office/drawing/2014/main" xmlns="" val="589262666"/>
                    </a:ext>
                  </a:extLst>
                </a:gridCol>
                <a:gridCol w="692106">
                  <a:extLst>
                    <a:ext uri="{9D8B030D-6E8A-4147-A177-3AD203B41FA5}">
                      <a16:colId xmlns:a16="http://schemas.microsoft.com/office/drawing/2014/main" xmlns="" val="2327311194"/>
                    </a:ext>
                  </a:extLst>
                </a:gridCol>
              </a:tblGrid>
              <a:tr h="650180"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88573729"/>
                  </a:ext>
                </a:extLst>
              </a:tr>
              <a:tr h="650180"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57187786"/>
                  </a:ext>
                </a:extLst>
              </a:tr>
              <a:tr h="650180"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4820802"/>
                  </a:ext>
                </a:extLst>
              </a:tr>
              <a:tr h="650180"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43641156"/>
                  </a:ext>
                </a:extLst>
              </a:tr>
              <a:tr h="650180"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7584839"/>
                  </a:ext>
                </a:extLst>
              </a:tr>
            </a:tbl>
          </a:graphicData>
        </a:graphic>
      </p:graphicFrame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54766"/>
              </p:ext>
            </p:extLst>
          </p:nvPr>
        </p:nvGraphicFramePr>
        <p:xfrm>
          <a:off x="4401279" y="1196781"/>
          <a:ext cx="3460530" cy="325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106">
                  <a:extLst>
                    <a:ext uri="{9D8B030D-6E8A-4147-A177-3AD203B41FA5}">
                      <a16:colId xmlns:a16="http://schemas.microsoft.com/office/drawing/2014/main" xmlns="" val="2410279815"/>
                    </a:ext>
                  </a:extLst>
                </a:gridCol>
                <a:gridCol w="692106">
                  <a:extLst>
                    <a:ext uri="{9D8B030D-6E8A-4147-A177-3AD203B41FA5}">
                      <a16:colId xmlns:a16="http://schemas.microsoft.com/office/drawing/2014/main" xmlns="" val="3074190057"/>
                    </a:ext>
                  </a:extLst>
                </a:gridCol>
                <a:gridCol w="692106">
                  <a:extLst>
                    <a:ext uri="{9D8B030D-6E8A-4147-A177-3AD203B41FA5}">
                      <a16:colId xmlns:a16="http://schemas.microsoft.com/office/drawing/2014/main" xmlns="" val="24554413"/>
                    </a:ext>
                  </a:extLst>
                </a:gridCol>
                <a:gridCol w="692106">
                  <a:extLst>
                    <a:ext uri="{9D8B030D-6E8A-4147-A177-3AD203B41FA5}">
                      <a16:colId xmlns:a16="http://schemas.microsoft.com/office/drawing/2014/main" xmlns="" val="589262666"/>
                    </a:ext>
                  </a:extLst>
                </a:gridCol>
                <a:gridCol w="692106">
                  <a:extLst>
                    <a:ext uri="{9D8B030D-6E8A-4147-A177-3AD203B41FA5}">
                      <a16:colId xmlns:a16="http://schemas.microsoft.com/office/drawing/2014/main" xmlns="" val="2327311194"/>
                    </a:ext>
                  </a:extLst>
                </a:gridCol>
              </a:tblGrid>
              <a:tr h="650180"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8573729"/>
                  </a:ext>
                </a:extLst>
              </a:tr>
              <a:tr h="650180"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57187786"/>
                  </a:ext>
                </a:extLst>
              </a:tr>
              <a:tr h="650180"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4820802"/>
                  </a:ext>
                </a:extLst>
              </a:tr>
              <a:tr h="650180"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3641156"/>
                  </a:ext>
                </a:extLst>
              </a:tr>
              <a:tr h="650180"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7584839"/>
                  </a:ext>
                </a:extLst>
              </a:tr>
            </a:tbl>
          </a:graphicData>
        </a:graphic>
      </p:graphicFrame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07513"/>
              </p:ext>
            </p:extLst>
          </p:nvPr>
        </p:nvGraphicFramePr>
        <p:xfrm>
          <a:off x="8520020" y="1196781"/>
          <a:ext cx="3460530" cy="325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106">
                  <a:extLst>
                    <a:ext uri="{9D8B030D-6E8A-4147-A177-3AD203B41FA5}">
                      <a16:colId xmlns:a16="http://schemas.microsoft.com/office/drawing/2014/main" xmlns="" val="2410279815"/>
                    </a:ext>
                  </a:extLst>
                </a:gridCol>
                <a:gridCol w="692106">
                  <a:extLst>
                    <a:ext uri="{9D8B030D-6E8A-4147-A177-3AD203B41FA5}">
                      <a16:colId xmlns:a16="http://schemas.microsoft.com/office/drawing/2014/main" xmlns="" val="3074190057"/>
                    </a:ext>
                  </a:extLst>
                </a:gridCol>
                <a:gridCol w="692106">
                  <a:extLst>
                    <a:ext uri="{9D8B030D-6E8A-4147-A177-3AD203B41FA5}">
                      <a16:colId xmlns:a16="http://schemas.microsoft.com/office/drawing/2014/main" xmlns="" val="24554413"/>
                    </a:ext>
                  </a:extLst>
                </a:gridCol>
                <a:gridCol w="692106">
                  <a:extLst>
                    <a:ext uri="{9D8B030D-6E8A-4147-A177-3AD203B41FA5}">
                      <a16:colId xmlns:a16="http://schemas.microsoft.com/office/drawing/2014/main" xmlns="" val="589262666"/>
                    </a:ext>
                  </a:extLst>
                </a:gridCol>
                <a:gridCol w="692106">
                  <a:extLst>
                    <a:ext uri="{9D8B030D-6E8A-4147-A177-3AD203B41FA5}">
                      <a16:colId xmlns:a16="http://schemas.microsoft.com/office/drawing/2014/main" xmlns="" val="2327311194"/>
                    </a:ext>
                  </a:extLst>
                </a:gridCol>
              </a:tblGrid>
              <a:tr h="650180"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8573729"/>
                  </a:ext>
                </a:extLst>
              </a:tr>
              <a:tr h="650180"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57187786"/>
                  </a:ext>
                </a:extLst>
              </a:tr>
              <a:tr h="650180"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4820802"/>
                  </a:ext>
                </a:extLst>
              </a:tr>
              <a:tr h="650180"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3641156"/>
                  </a:ext>
                </a:extLst>
              </a:tr>
              <a:tr h="650180"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7584839"/>
                  </a:ext>
                </a:extLst>
              </a:tr>
            </a:tbl>
          </a:graphicData>
        </a:graphic>
      </p:graphicFrame>
      <p:sp>
        <p:nvSpPr>
          <p:cNvPr id="15" name="テキスト ボックス 14"/>
          <p:cNvSpPr txBox="1"/>
          <p:nvPr/>
        </p:nvSpPr>
        <p:spPr>
          <a:xfrm>
            <a:off x="83257" y="477120"/>
            <a:ext cx="372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 smtClean="0">
                <a:solidFill>
                  <a:srgbClr val="FF0000"/>
                </a:solidFill>
              </a:rPr>
              <a:t>Positive </a:t>
            </a:r>
            <a:r>
              <a:rPr lang="en-US" altLang="ja-JP" sz="2800" dirty="0" smtClean="0"/>
              <a:t>spatial </a:t>
            </a:r>
            <a:r>
              <a:rPr lang="en-US" altLang="ja-JP" sz="2800" dirty="0" err="1" smtClean="0"/>
              <a:t>auto.cor</a:t>
            </a:r>
            <a:r>
              <a:rPr lang="en-US" altLang="ja-JP" sz="2800" dirty="0" smtClean="0"/>
              <a:t>.</a:t>
            </a:r>
            <a:endParaRPr lang="ja-JP" altLang="en-US" sz="28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456459" y="477120"/>
            <a:ext cx="340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 smtClean="0"/>
              <a:t>No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800" dirty="0" smtClean="0"/>
              <a:t>spatial </a:t>
            </a:r>
            <a:r>
              <a:rPr lang="en-US" altLang="ja-JP" sz="2800" dirty="0" err="1"/>
              <a:t>auto.cor</a:t>
            </a:r>
            <a:r>
              <a:rPr lang="en-US" altLang="ja-JP" sz="2800" dirty="0"/>
              <a:t>.</a:t>
            </a:r>
            <a:endParaRPr lang="ja-JP" altLang="en-US" sz="28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333874" y="477120"/>
            <a:ext cx="3785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 smtClean="0">
                <a:solidFill>
                  <a:srgbClr val="0070C0"/>
                </a:solidFill>
              </a:rPr>
              <a:t>Negative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800" dirty="0"/>
              <a:t>spatial </a:t>
            </a:r>
            <a:r>
              <a:rPr lang="en-US" altLang="ja-JP" sz="2800" dirty="0" err="1"/>
              <a:t>auto.cor</a:t>
            </a:r>
            <a:r>
              <a:rPr lang="en-US" altLang="ja-JP" sz="2800" dirty="0"/>
              <a:t>.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2518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12</Words>
  <Application>Microsoft Office PowerPoint</Application>
  <PresentationFormat>ユーザー設定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User</dc:creator>
  <cp:lastModifiedBy>hoshino</cp:lastModifiedBy>
  <cp:revision>3</cp:revision>
  <dcterms:created xsi:type="dcterms:W3CDTF">2018-01-04T08:55:39Z</dcterms:created>
  <dcterms:modified xsi:type="dcterms:W3CDTF">2018-08-09T08:34:47Z</dcterms:modified>
</cp:coreProperties>
</file>