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9060-F784-485B-A2BD-5D54589C4A72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94D-31FC-4BA8-8417-C4E790508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30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9060-F784-485B-A2BD-5D54589C4A72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94D-31FC-4BA8-8417-C4E790508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04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9060-F784-485B-A2BD-5D54589C4A72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94D-31FC-4BA8-8417-C4E790508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32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9060-F784-485B-A2BD-5D54589C4A72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94D-31FC-4BA8-8417-C4E790508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9060-F784-485B-A2BD-5D54589C4A72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94D-31FC-4BA8-8417-C4E790508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31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9060-F784-485B-A2BD-5D54589C4A72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94D-31FC-4BA8-8417-C4E790508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2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9060-F784-485B-A2BD-5D54589C4A72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94D-31FC-4BA8-8417-C4E790508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3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9060-F784-485B-A2BD-5D54589C4A72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94D-31FC-4BA8-8417-C4E790508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49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9060-F784-485B-A2BD-5D54589C4A72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94D-31FC-4BA8-8417-C4E790508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72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9060-F784-485B-A2BD-5D54589C4A72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94D-31FC-4BA8-8417-C4E790508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09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9060-F784-485B-A2BD-5D54589C4A72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94D-31FC-4BA8-8417-C4E790508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5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9060-F784-485B-A2BD-5D54589C4A72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B94D-31FC-4BA8-8417-C4E790508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27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フリーフォーム 52"/>
          <p:cNvSpPr/>
          <p:nvPr/>
        </p:nvSpPr>
        <p:spPr>
          <a:xfrm>
            <a:off x="3168650" y="2692400"/>
            <a:ext cx="2895600" cy="2870200"/>
          </a:xfrm>
          <a:custGeom>
            <a:avLst/>
            <a:gdLst>
              <a:gd name="connsiteX0" fmla="*/ 1441450 w 2895600"/>
              <a:gd name="connsiteY0" fmla="*/ 0 h 2870200"/>
              <a:gd name="connsiteX1" fmla="*/ 0 w 2895600"/>
              <a:gd name="connsiteY1" fmla="*/ 1460500 h 2870200"/>
              <a:gd name="connsiteX2" fmla="*/ 1435100 w 2895600"/>
              <a:gd name="connsiteY2" fmla="*/ 2870200 h 2870200"/>
              <a:gd name="connsiteX3" fmla="*/ 2895600 w 2895600"/>
              <a:gd name="connsiteY3" fmla="*/ 1454150 h 2870200"/>
              <a:gd name="connsiteX4" fmla="*/ 1441450 w 2895600"/>
              <a:gd name="connsiteY4" fmla="*/ 0 h 287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600" h="2870200">
                <a:moveTo>
                  <a:pt x="1441450" y="0"/>
                </a:moveTo>
                <a:lnTo>
                  <a:pt x="0" y="1460500"/>
                </a:lnTo>
                <a:lnTo>
                  <a:pt x="1435100" y="2870200"/>
                </a:lnTo>
                <a:lnTo>
                  <a:pt x="2895600" y="1454150"/>
                </a:lnTo>
                <a:lnTo>
                  <a:pt x="144145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4457701" y="3983566"/>
            <a:ext cx="313267" cy="313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457701" y="1087970"/>
            <a:ext cx="313267" cy="313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009900" y="3983565"/>
            <a:ext cx="313267" cy="313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4449232" y="2518836"/>
            <a:ext cx="313267" cy="313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72066" y="5571067"/>
            <a:ext cx="74676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872066" y="2692401"/>
            <a:ext cx="74676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72066" y="4140200"/>
            <a:ext cx="74676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872066" y="1270000"/>
            <a:ext cx="74676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701800" y="567267"/>
            <a:ext cx="0" cy="5731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3166534" y="596899"/>
            <a:ext cx="0" cy="5731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4605867" y="567267"/>
            <a:ext cx="0" cy="5731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6062134" y="567267"/>
            <a:ext cx="0" cy="5731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7493000" y="596899"/>
            <a:ext cx="0" cy="5731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>
            <a:off x="5913967" y="2561165"/>
            <a:ext cx="313267" cy="313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7336366" y="3958168"/>
            <a:ext cx="313267" cy="313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1049866" y="749299"/>
            <a:ext cx="7848600" cy="5236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6542563" y="1482925"/>
                <a:ext cx="63510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563" y="1482925"/>
                <a:ext cx="635109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872066" y="262863"/>
                <a:ext cx="73462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66" y="262863"/>
                <a:ext cx="734625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/>
              <p:cNvSpPr/>
              <p:nvPr/>
            </p:nvSpPr>
            <p:spPr>
              <a:xfrm>
                <a:off x="3675284" y="3478738"/>
                <a:ext cx="18944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 ∙ )=</m:t>
                      </m:r>
                      <m:r>
                        <a:rPr lang="ja-JP" alt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284" y="3478738"/>
                <a:ext cx="189449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664494" y="4001299"/>
                <a:ext cx="32688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94" y="4001299"/>
                <a:ext cx="326884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正方形/長方形 54"/>
              <p:cNvSpPr/>
              <p:nvPr/>
            </p:nvSpPr>
            <p:spPr>
              <a:xfrm>
                <a:off x="5606393" y="3060496"/>
                <a:ext cx="18869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 ∙ )=0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393" y="3060496"/>
                <a:ext cx="188692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2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15</Words>
  <Application>Microsoft Office PowerPoint</Application>
  <PresentationFormat>画面に合わせる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</dc:creator>
  <cp:lastModifiedBy>hoshino</cp:lastModifiedBy>
  <cp:revision>3</cp:revision>
  <dcterms:created xsi:type="dcterms:W3CDTF">2018-08-10T11:53:19Z</dcterms:created>
  <dcterms:modified xsi:type="dcterms:W3CDTF">2018-08-12T11:32:52Z</dcterms:modified>
</cp:coreProperties>
</file>