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9507200" cy="4876800"/>
  <p:notesSz cx="6858000" cy="9144000"/>
  <p:defaultTextStyle>
    <a:defPPr>
      <a:defRPr lang="en-US"/>
    </a:defPPr>
    <a:lvl1pPr marL="0" algn="l" defTabSz="1096831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1pPr>
    <a:lvl2pPr marL="548413" algn="l" defTabSz="1096831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2pPr>
    <a:lvl3pPr marL="1096831" algn="l" defTabSz="1096831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3pPr>
    <a:lvl4pPr marL="1645244" algn="l" defTabSz="1096831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4pPr>
    <a:lvl5pPr marL="2193660" algn="l" defTabSz="1096831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5pPr>
    <a:lvl6pPr marL="2742078" algn="l" defTabSz="1096831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6pPr>
    <a:lvl7pPr marL="3290492" algn="l" defTabSz="1096831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7pPr>
    <a:lvl8pPr marL="3838907" algn="l" defTabSz="1096831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8pPr>
    <a:lvl9pPr marL="4387320" algn="l" defTabSz="1096831" rtl="0" eaLnBrk="1" latinLnBrk="0" hangingPunct="1">
      <a:defRPr sz="21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5" userDrawn="1">
          <p15:clr>
            <a:srgbClr val="A4A3A4"/>
          </p15:clr>
        </p15:guide>
        <p15:guide id="2" pos="6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EDA"/>
    <a:srgbClr val="FF9E01"/>
    <a:srgbClr val="D7C7D9"/>
    <a:srgbClr val="E5DAE6"/>
    <a:srgbClr val="8A6C92"/>
    <a:srgbClr val="945C00"/>
    <a:srgbClr val="B46F00"/>
    <a:srgbClr val="A27FA7"/>
    <a:srgbClr val="CAB4CC"/>
    <a:srgbClr val="1F1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9D67F-EEE5-4EE3-A81F-BAFECC25B0F6}" v="3" dt="2025-05-12T14:33:16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8" y="846"/>
      </p:cViewPr>
      <p:guideLst>
        <p:guide orient="horz" pos="1535"/>
        <p:guide pos="614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100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Jan de Vries" userId="dba175bb-981f-4d70-b4c6-3b70f5688a5b" providerId="ADAL" clId="{6E09D67F-EEE5-4EE3-A81F-BAFECC25B0F6}"/>
    <pc:docChg chg="undo custSel modSld delMainMaster modMainMaster">
      <pc:chgData name="Erik Jan de Vries" userId="dba175bb-981f-4d70-b4c6-3b70f5688a5b" providerId="ADAL" clId="{6E09D67F-EEE5-4EE3-A81F-BAFECC25B0F6}" dt="2025-05-12T14:50:00.771" v="48" actId="700"/>
      <pc:docMkLst>
        <pc:docMk/>
      </pc:docMkLst>
      <pc:sldChg chg="addSp delSp modSp mod modClrScheme chgLayout">
        <pc:chgData name="Erik Jan de Vries" userId="dba175bb-981f-4d70-b4c6-3b70f5688a5b" providerId="ADAL" clId="{6E09D67F-EEE5-4EE3-A81F-BAFECC25B0F6}" dt="2025-05-12T14:50:00.771" v="48" actId="700"/>
        <pc:sldMkLst>
          <pc:docMk/>
          <pc:sldMk cId="1715074994" sldId="256"/>
        </pc:sldMkLst>
        <pc:spChg chg="add del mod ord">
          <ac:chgData name="Erik Jan de Vries" userId="dba175bb-981f-4d70-b4c6-3b70f5688a5b" providerId="ADAL" clId="{6E09D67F-EEE5-4EE3-A81F-BAFECC25B0F6}" dt="2025-05-12T14:35:30.357" v="31" actId="700"/>
          <ac:spMkLst>
            <pc:docMk/>
            <pc:sldMk cId="1715074994" sldId="256"/>
            <ac:spMk id="3" creationId="{2CD4F5D5-250D-6189-7E1D-FF9F8C5F794D}"/>
          </ac:spMkLst>
        </pc:spChg>
        <pc:spChg chg="add del mod ord">
          <ac:chgData name="Erik Jan de Vries" userId="dba175bb-981f-4d70-b4c6-3b70f5688a5b" providerId="ADAL" clId="{6E09D67F-EEE5-4EE3-A81F-BAFECC25B0F6}" dt="2025-05-12T14:35:30.357" v="31" actId="700"/>
          <ac:spMkLst>
            <pc:docMk/>
            <pc:sldMk cId="1715074994" sldId="256"/>
            <ac:spMk id="4" creationId="{59398496-BF6B-A21B-3B87-A061452A16A9}"/>
          </ac:spMkLst>
        </pc:spChg>
        <pc:spChg chg="add del mod ord">
          <ac:chgData name="Erik Jan de Vries" userId="dba175bb-981f-4d70-b4c6-3b70f5688a5b" providerId="ADAL" clId="{6E09D67F-EEE5-4EE3-A81F-BAFECC25B0F6}" dt="2025-05-12T14:35:32.917" v="32" actId="700"/>
          <ac:spMkLst>
            <pc:docMk/>
            <pc:sldMk cId="1715074994" sldId="256"/>
            <ac:spMk id="5" creationId="{7AAC55E6-FA6E-3019-492D-955D57814BAF}"/>
          </ac:spMkLst>
        </pc:spChg>
        <pc:spChg chg="add del mod ord">
          <ac:chgData name="Erik Jan de Vries" userId="dba175bb-981f-4d70-b4c6-3b70f5688a5b" providerId="ADAL" clId="{6E09D67F-EEE5-4EE3-A81F-BAFECC25B0F6}" dt="2025-05-12T14:35:32.917" v="32" actId="700"/>
          <ac:spMkLst>
            <pc:docMk/>
            <pc:sldMk cId="1715074994" sldId="256"/>
            <ac:spMk id="6" creationId="{20B6D76C-F220-1021-C0A8-1FF6674A8B96}"/>
          </ac:spMkLst>
        </pc:spChg>
        <pc:spChg chg="add del mod ord">
          <ac:chgData name="Erik Jan de Vries" userId="dba175bb-981f-4d70-b4c6-3b70f5688a5b" providerId="ADAL" clId="{6E09D67F-EEE5-4EE3-A81F-BAFECC25B0F6}" dt="2025-05-12T14:35:38.111" v="33" actId="700"/>
          <ac:spMkLst>
            <pc:docMk/>
            <pc:sldMk cId="1715074994" sldId="256"/>
            <ac:spMk id="7" creationId="{61956DA3-61E3-6A8E-47D0-B562CA93D770}"/>
          </ac:spMkLst>
        </pc:spChg>
        <pc:spChg chg="add del mod ord">
          <ac:chgData name="Erik Jan de Vries" userId="dba175bb-981f-4d70-b4c6-3b70f5688a5b" providerId="ADAL" clId="{6E09D67F-EEE5-4EE3-A81F-BAFECC25B0F6}" dt="2025-05-12T14:35:38.111" v="33" actId="700"/>
          <ac:spMkLst>
            <pc:docMk/>
            <pc:sldMk cId="1715074994" sldId="256"/>
            <ac:spMk id="8" creationId="{483B66C4-35FC-8C21-E416-4E0A497FD971}"/>
          </ac:spMkLst>
        </pc:spChg>
        <pc:spChg chg="add del mod ord">
          <ac:chgData name="Erik Jan de Vries" userId="dba175bb-981f-4d70-b4c6-3b70f5688a5b" providerId="ADAL" clId="{6E09D67F-EEE5-4EE3-A81F-BAFECC25B0F6}" dt="2025-05-12T14:37:58.023" v="39" actId="700"/>
          <ac:spMkLst>
            <pc:docMk/>
            <pc:sldMk cId="1715074994" sldId="256"/>
            <ac:spMk id="9" creationId="{AE855C5F-7D60-E48D-133B-7238F92AA3C1}"/>
          </ac:spMkLst>
        </pc:spChg>
        <pc:spChg chg="add del mod ord">
          <ac:chgData name="Erik Jan de Vries" userId="dba175bb-981f-4d70-b4c6-3b70f5688a5b" providerId="ADAL" clId="{6E09D67F-EEE5-4EE3-A81F-BAFECC25B0F6}" dt="2025-05-12T14:37:58.023" v="39" actId="700"/>
          <ac:spMkLst>
            <pc:docMk/>
            <pc:sldMk cId="1715074994" sldId="256"/>
            <ac:spMk id="10" creationId="{22526683-8264-AF5D-9A6F-79C4675CDCF3}"/>
          </ac:spMkLst>
        </pc:spChg>
        <pc:spChg chg="add del mod">
          <ac:chgData name="Erik Jan de Vries" userId="dba175bb-981f-4d70-b4c6-3b70f5688a5b" providerId="ADAL" clId="{6E09D67F-EEE5-4EE3-A81F-BAFECC25B0F6}" dt="2025-05-12T14:39:11.319" v="41" actId="478"/>
          <ac:spMkLst>
            <pc:docMk/>
            <pc:sldMk cId="1715074994" sldId="256"/>
            <ac:spMk id="11" creationId="{5D5AE49C-4AFF-7018-F0FC-E98D7770F69E}"/>
          </ac:spMkLst>
        </pc:spChg>
        <pc:spChg chg="add del mod ord">
          <ac:chgData name="Erik Jan de Vries" userId="dba175bb-981f-4d70-b4c6-3b70f5688a5b" providerId="ADAL" clId="{6E09D67F-EEE5-4EE3-A81F-BAFECC25B0F6}" dt="2025-05-12T14:39:00.678" v="40" actId="700"/>
          <ac:spMkLst>
            <pc:docMk/>
            <pc:sldMk cId="1715074994" sldId="256"/>
            <ac:spMk id="12" creationId="{2064E04E-631F-D596-7948-87FBDE28004E}"/>
          </ac:spMkLst>
        </pc:spChg>
        <pc:spChg chg="add del mod ord">
          <ac:chgData name="Erik Jan de Vries" userId="dba175bb-981f-4d70-b4c6-3b70f5688a5b" providerId="ADAL" clId="{6E09D67F-EEE5-4EE3-A81F-BAFECC25B0F6}" dt="2025-05-12T14:39:00.678" v="40" actId="700"/>
          <ac:spMkLst>
            <pc:docMk/>
            <pc:sldMk cId="1715074994" sldId="256"/>
            <ac:spMk id="13" creationId="{630868AA-6CA3-79A3-7806-19B9C3F8BBAF}"/>
          </ac:spMkLst>
        </pc:spChg>
        <pc:spChg chg="add del mod ord">
          <ac:chgData name="Erik Jan de Vries" userId="dba175bb-981f-4d70-b4c6-3b70f5688a5b" providerId="ADAL" clId="{6E09D67F-EEE5-4EE3-A81F-BAFECC25B0F6}" dt="2025-05-12T14:48:29.227" v="44" actId="700"/>
          <ac:spMkLst>
            <pc:docMk/>
            <pc:sldMk cId="1715074994" sldId="256"/>
            <ac:spMk id="14" creationId="{9CAEDE6A-A19D-7E61-B809-44FAB6A5536F}"/>
          </ac:spMkLst>
        </pc:spChg>
        <pc:spChg chg="add del mod ord">
          <ac:chgData name="Erik Jan de Vries" userId="dba175bb-981f-4d70-b4c6-3b70f5688a5b" providerId="ADAL" clId="{6E09D67F-EEE5-4EE3-A81F-BAFECC25B0F6}" dt="2025-05-12T14:48:29.227" v="44" actId="700"/>
          <ac:spMkLst>
            <pc:docMk/>
            <pc:sldMk cId="1715074994" sldId="256"/>
            <ac:spMk id="15" creationId="{03F62F6F-6843-FD84-F0CF-8210A9A042C3}"/>
          </ac:spMkLst>
        </pc:spChg>
        <pc:spChg chg="add del mod ord">
          <ac:chgData name="Erik Jan de Vries" userId="dba175bb-981f-4d70-b4c6-3b70f5688a5b" providerId="ADAL" clId="{6E09D67F-EEE5-4EE3-A81F-BAFECC25B0F6}" dt="2025-05-12T14:49:50.648" v="46" actId="700"/>
          <ac:spMkLst>
            <pc:docMk/>
            <pc:sldMk cId="1715074994" sldId="256"/>
            <ac:spMk id="18" creationId="{93FED46B-10EC-89CA-05B5-E8A904EE53AD}"/>
          </ac:spMkLst>
        </pc:spChg>
        <pc:spChg chg="del mod">
          <ac:chgData name="Erik Jan de Vries" userId="dba175bb-981f-4d70-b4c6-3b70f5688a5b" providerId="ADAL" clId="{6E09D67F-EEE5-4EE3-A81F-BAFECC25B0F6}" dt="2025-05-12T14:35:11.393" v="30" actId="6264"/>
          <ac:spMkLst>
            <pc:docMk/>
            <pc:sldMk cId="1715074994" sldId="256"/>
            <ac:spMk id="19" creationId="{BA56A21E-EF4F-39BE-7CA6-5ADD6903D2E9}"/>
          </ac:spMkLst>
        </pc:spChg>
        <pc:spChg chg="del mod">
          <ac:chgData name="Erik Jan de Vries" userId="dba175bb-981f-4d70-b4c6-3b70f5688a5b" providerId="ADAL" clId="{6E09D67F-EEE5-4EE3-A81F-BAFECC25B0F6}" dt="2025-05-12T14:35:11.393" v="30" actId="6264"/>
          <ac:spMkLst>
            <pc:docMk/>
            <pc:sldMk cId="1715074994" sldId="256"/>
            <ac:spMk id="20" creationId="{47B67745-2C1B-4245-63E7-809A31D11440}"/>
          </ac:spMkLst>
        </pc:spChg>
        <pc:spChg chg="add del mod ord">
          <ac:chgData name="Erik Jan de Vries" userId="dba175bb-981f-4d70-b4c6-3b70f5688a5b" providerId="ADAL" clId="{6E09D67F-EEE5-4EE3-A81F-BAFECC25B0F6}" dt="2025-05-12T14:49:50.648" v="46" actId="700"/>
          <ac:spMkLst>
            <pc:docMk/>
            <pc:sldMk cId="1715074994" sldId="256"/>
            <ac:spMk id="21" creationId="{480B65F5-D4F7-5B0D-A8DB-8013004B0DC0}"/>
          </ac:spMkLst>
        </pc:spChg>
        <pc:spChg chg="add del mod ord">
          <ac:chgData name="Erik Jan de Vries" userId="dba175bb-981f-4d70-b4c6-3b70f5688a5b" providerId="ADAL" clId="{6E09D67F-EEE5-4EE3-A81F-BAFECC25B0F6}" dt="2025-05-12T14:49:53.091" v="47" actId="700"/>
          <ac:spMkLst>
            <pc:docMk/>
            <pc:sldMk cId="1715074994" sldId="256"/>
            <ac:spMk id="22" creationId="{D44E72A8-FB54-7B5A-D0BF-1F4BB0F4F847}"/>
          </ac:spMkLst>
        </pc:spChg>
        <pc:spChg chg="add del mod ord">
          <ac:chgData name="Erik Jan de Vries" userId="dba175bb-981f-4d70-b4c6-3b70f5688a5b" providerId="ADAL" clId="{6E09D67F-EEE5-4EE3-A81F-BAFECC25B0F6}" dt="2025-05-12T14:49:53.091" v="47" actId="700"/>
          <ac:spMkLst>
            <pc:docMk/>
            <pc:sldMk cId="1715074994" sldId="256"/>
            <ac:spMk id="23" creationId="{BF7935FE-BC6E-9AC7-C124-32869B8652B4}"/>
          </ac:spMkLst>
        </pc:spChg>
        <pc:spChg chg="add del mod ord">
          <ac:chgData name="Erik Jan de Vries" userId="dba175bb-981f-4d70-b4c6-3b70f5688a5b" providerId="ADAL" clId="{6E09D67F-EEE5-4EE3-A81F-BAFECC25B0F6}" dt="2025-05-12T14:50:00.771" v="48" actId="700"/>
          <ac:spMkLst>
            <pc:docMk/>
            <pc:sldMk cId="1715074994" sldId="256"/>
            <ac:spMk id="24" creationId="{0F79B2CE-C79D-42C7-734E-76A1FC1EE56F}"/>
          </ac:spMkLst>
        </pc:spChg>
        <pc:spChg chg="add del mod ord">
          <ac:chgData name="Erik Jan de Vries" userId="dba175bb-981f-4d70-b4c6-3b70f5688a5b" providerId="ADAL" clId="{6E09D67F-EEE5-4EE3-A81F-BAFECC25B0F6}" dt="2025-05-12T14:50:00.771" v="48" actId="700"/>
          <ac:spMkLst>
            <pc:docMk/>
            <pc:sldMk cId="1715074994" sldId="256"/>
            <ac:spMk id="25" creationId="{F39CF536-B01D-A926-1974-C4F2FE1BA0B2}"/>
          </ac:spMkLst>
        </pc:spChg>
        <pc:spChg chg="add mod ord">
          <ac:chgData name="Erik Jan de Vries" userId="dba175bb-981f-4d70-b4c6-3b70f5688a5b" providerId="ADAL" clId="{6E09D67F-EEE5-4EE3-A81F-BAFECC25B0F6}" dt="2025-05-12T14:50:00.771" v="48" actId="700"/>
          <ac:spMkLst>
            <pc:docMk/>
            <pc:sldMk cId="1715074994" sldId="256"/>
            <ac:spMk id="26" creationId="{A9CEF7A1-129E-F078-B5B8-C10CA2D672F5}"/>
          </ac:spMkLst>
        </pc:spChg>
        <pc:spChg chg="add mod ord">
          <ac:chgData name="Erik Jan de Vries" userId="dba175bb-981f-4d70-b4c6-3b70f5688a5b" providerId="ADAL" clId="{6E09D67F-EEE5-4EE3-A81F-BAFECC25B0F6}" dt="2025-05-12T14:50:00.771" v="48" actId="700"/>
          <ac:spMkLst>
            <pc:docMk/>
            <pc:sldMk cId="1715074994" sldId="256"/>
            <ac:spMk id="27" creationId="{7F89A208-BD25-B8A3-DD0D-780EDA76135F}"/>
          </ac:spMkLst>
        </pc:spChg>
        <pc:picChg chg="add del">
          <ac:chgData name="Erik Jan de Vries" userId="dba175bb-981f-4d70-b4c6-3b70f5688a5b" providerId="ADAL" clId="{6E09D67F-EEE5-4EE3-A81F-BAFECC25B0F6}" dt="2025-05-12T14:39:40.970" v="43" actId="22"/>
          <ac:picMkLst>
            <pc:docMk/>
            <pc:sldMk cId="1715074994" sldId="256"/>
            <ac:picMk id="17" creationId="{A1757760-9E9D-2D15-D4FE-50C57B654E7E}"/>
          </ac:picMkLst>
        </pc:picChg>
      </pc:sldChg>
      <pc:sldMasterChg chg="delSp mod modSldLayout">
        <pc:chgData name="Erik Jan de Vries" userId="dba175bb-981f-4d70-b4c6-3b70f5688a5b" providerId="ADAL" clId="{6E09D67F-EEE5-4EE3-A81F-BAFECC25B0F6}" dt="2025-05-12T14:49:36.468" v="45" actId="208"/>
        <pc:sldMasterMkLst>
          <pc:docMk/>
          <pc:sldMasterMk cId="2514279373" sldId="2147483695"/>
        </pc:sldMasterMkLst>
        <pc:spChg chg="del">
          <ac:chgData name="Erik Jan de Vries" userId="dba175bb-981f-4d70-b4c6-3b70f5688a5b" providerId="ADAL" clId="{6E09D67F-EEE5-4EE3-A81F-BAFECC25B0F6}" dt="2025-05-12T14:34:12.222" v="21" actId="478"/>
          <ac:spMkLst>
            <pc:docMk/>
            <pc:sldMasterMk cId="2514279373" sldId="2147483695"/>
            <ac:spMk id="7" creationId="{8A2FD393-CF37-6D00-C5CC-12798D785A09}"/>
          </ac:spMkLst>
        </pc:spChg>
        <pc:spChg chg="del">
          <ac:chgData name="Erik Jan de Vries" userId="dba175bb-981f-4d70-b4c6-3b70f5688a5b" providerId="ADAL" clId="{6E09D67F-EEE5-4EE3-A81F-BAFECC25B0F6}" dt="2025-05-12T14:34:12.222" v="21" actId="478"/>
          <ac:spMkLst>
            <pc:docMk/>
            <pc:sldMasterMk cId="2514279373" sldId="2147483695"/>
            <ac:spMk id="44" creationId="{CA07D52D-E079-34B4-1B6E-52BD1CF0E1E9}"/>
          </ac:spMkLst>
        </pc:spChg>
        <pc:sldLayoutChg chg="delSp mod">
          <pc:chgData name="Erik Jan de Vries" userId="dba175bb-981f-4d70-b4c6-3b70f5688a5b" providerId="ADAL" clId="{6E09D67F-EEE5-4EE3-A81F-BAFECC25B0F6}" dt="2025-05-12T14:31:36.503" v="0" actId="478"/>
          <pc:sldLayoutMkLst>
            <pc:docMk/>
            <pc:sldMasterMk cId="2514279373" sldId="2147483695"/>
            <pc:sldLayoutMk cId="877402841" sldId="2147483738"/>
          </pc:sldLayoutMkLst>
          <pc:picChg chg="del">
            <ac:chgData name="Erik Jan de Vries" userId="dba175bb-981f-4d70-b4c6-3b70f5688a5b" providerId="ADAL" clId="{6E09D67F-EEE5-4EE3-A81F-BAFECC25B0F6}" dt="2025-05-12T14:31:36.503" v="0" actId="478"/>
            <ac:picMkLst>
              <pc:docMk/>
              <pc:sldMasterMk cId="2514279373" sldId="2147483695"/>
              <pc:sldLayoutMk cId="877402841" sldId="2147483738"/>
              <ac:picMk id="4" creationId="{3EBC8205-20A6-E1D8-2AA4-1D1CEE872F6E}"/>
            </ac:picMkLst>
          </pc:picChg>
        </pc:sldLayoutChg>
        <pc:sldLayoutChg chg="addSp delSp modSp mod">
          <pc:chgData name="Erik Jan de Vries" userId="dba175bb-981f-4d70-b4c6-3b70f5688a5b" providerId="ADAL" clId="{6E09D67F-EEE5-4EE3-A81F-BAFECC25B0F6}" dt="2025-05-12T14:49:36.468" v="45" actId="208"/>
          <pc:sldLayoutMkLst>
            <pc:docMk/>
            <pc:sldMasterMk cId="2514279373" sldId="2147483695"/>
            <pc:sldLayoutMk cId="1849931056" sldId="2147483739"/>
          </pc:sldLayoutMkLst>
          <pc:spChg chg="mod">
            <ac:chgData name="Erik Jan de Vries" userId="dba175bb-981f-4d70-b4c6-3b70f5688a5b" providerId="ADAL" clId="{6E09D67F-EEE5-4EE3-A81F-BAFECC25B0F6}" dt="2025-05-12T14:49:36.468" v="45" actId="208"/>
            <ac:spMkLst>
              <pc:docMk/>
              <pc:sldMasterMk cId="2514279373" sldId="2147483695"/>
              <pc:sldLayoutMk cId="1849931056" sldId="2147483739"/>
              <ac:spMk id="19" creationId="{0178AA84-0789-7D28-03B0-5DE83003470A}"/>
            </ac:spMkLst>
          </pc:spChg>
          <pc:spChg chg="mod">
            <ac:chgData name="Erik Jan de Vries" userId="dba175bb-981f-4d70-b4c6-3b70f5688a5b" providerId="ADAL" clId="{6E09D67F-EEE5-4EE3-A81F-BAFECC25B0F6}" dt="2025-05-12T14:32:56.553" v="10" actId="164"/>
            <ac:spMkLst>
              <pc:docMk/>
              <pc:sldMasterMk cId="2514279373" sldId="2147483695"/>
              <pc:sldLayoutMk cId="1849931056" sldId="2147483739"/>
              <ac:spMk id="21" creationId="{74C03C5A-BEE9-892B-2925-52AA4273DACB}"/>
            </ac:spMkLst>
          </pc:spChg>
          <pc:grpChg chg="add mod">
            <ac:chgData name="Erik Jan de Vries" userId="dba175bb-981f-4d70-b4c6-3b70f5688a5b" providerId="ADAL" clId="{6E09D67F-EEE5-4EE3-A81F-BAFECC25B0F6}" dt="2025-05-12T14:32:56.553" v="10" actId="164"/>
            <ac:grpSpMkLst>
              <pc:docMk/>
              <pc:sldMasterMk cId="2514279373" sldId="2147483695"/>
              <pc:sldLayoutMk cId="1849931056" sldId="2147483739"/>
              <ac:grpSpMk id="27" creationId="{EFF593FE-9489-020A-F150-F69E4DC64F14}"/>
            </ac:grpSpMkLst>
          </pc:grpChg>
          <pc:picChg chg="add del">
            <ac:chgData name="Erik Jan de Vries" userId="dba175bb-981f-4d70-b4c6-3b70f5688a5b" providerId="ADAL" clId="{6E09D67F-EEE5-4EE3-A81F-BAFECC25B0F6}" dt="2025-05-12T14:32:26.806" v="7" actId="478"/>
            <ac:picMkLst>
              <pc:docMk/>
              <pc:sldMasterMk cId="2514279373" sldId="2147483695"/>
              <pc:sldLayoutMk cId="1849931056" sldId="2147483739"/>
              <ac:picMk id="24" creationId="{24C29FCA-B78D-E5BB-640E-E7E981EBF46B}"/>
            </ac:picMkLst>
          </pc:picChg>
          <pc:picChg chg="add mod">
            <ac:chgData name="Erik Jan de Vries" userId="dba175bb-981f-4d70-b4c6-3b70f5688a5b" providerId="ADAL" clId="{6E09D67F-EEE5-4EE3-A81F-BAFECC25B0F6}" dt="2025-05-12T14:32:56.553" v="10" actId="164"/>
            <ac:picMkLst>
              <pc:docMk/>
              <pc:sldMasterMk cId="2514279373" sldId="2147483695"/>
              <pc:sldLayoutMk cId="1849931056" sldId="2147483739"/>
              <ac:picMk id="26" creationId="{76239BD7-0876-A6B7-69D3-4F496F465325}"/>
            </ac:picMkLst>
          </pc:picChg>
        </pc:sldLayoutChg>
        <pc:sldLayoutChg chg="addSp delSp modSp mod">
          <pc:chgData name="Erik Jan de Vries" userId="dba175bb-981f-4d70-b4c6-3b70f5688a5b" providerId="ADAL" clId="{6E09D67F-EEE5-4EE3-A81F-BAFECC25B0F6}" dt="2025-05-12T14:34:00.147" v="20" actId="207"/>
          <pc:sldLayoutMkLst>
            <pc:docMk/>
            <pc:sldMasterMk cId="2514279373" sldId="2147483695"/>
            <pc:sldLayoutMk cId="1270996674" sldId="2147483740"/>
          </pc:sldLayoutMkLst>
          <pc:spChg chg="mod">
            <ac:chgData name="Erik Jan de Vries" userId="dba175bb-981f-4d70-b4c6-3b70f5688a5b" providerId="ADAL" clId="{6E09D67F-EEE5-4EE3-A81F-BAFECC25B0F6}" dt="2025-05-12T14:34:00.147" v="20" actId="207"/>
            <ac:spMkLst>
              <pc:docMk/>
              <pc:sldMasterMk cId="2514279373" sldId="2147483695"/>
              <pc:sldLayoutMk cId="1270996674" sldId="2147483740"/>
              <ac:spMk id="5" creationId="{94F88FAD-33C2-4359-2BF4-D29BD7E9CB39}"/>
            </ac:spMkLst>
          </pc:spChg>
          <pc:spChg chg="mod">
            <ac:chgData name="Erik Jan de Vries" userId="dba175bb-981f-4d70-b4c6-3b70f5688a5b" providerId="ADAL" clId="{6E09D67F-EEE5-4EE3-A81F-BAFECC25B0F6}" dt="2025-05-12T14:33:16.083" v="12"/>
            <ac:spMkLst>
              <pc:docMk/>
              <pc:sldMasterMk cId="2514279373" sldId="2147483695"/>
              <pc:sldLayoutMk cId="1270996674" sldId="2147483740"/>
              <ac:spMk id="6" creationId="{3E432446-FEAD-8736-9817-29319CA0AF68}"/>
            </ac:spMkLst>
          </pc:spChg>
          <pc:grpChg chg="del">
            <ac:chgData name="Erik Jan de Vries" userId="dba175bb-981f-4d70-b4c6-3b70f5688a5b" providerId="ADAL" clId="{6E09D67F-EEE5-4EE3-A81F-BAFECC25B0F6}" dt="2025-05-12T14:33:50.039" v="18" actId="478"/>
            <ac:grpSpMkLst>
              <pc:docMk/>
              <pc:sldMasterMk cId="2514279373" sldId="2147483695"/>
              <pc:sldLayoutMk cId="1270996674" sldId="2147483740"/>
              <ac:grpSpMk id="3" creationId="{8797DE64-DBF5-4204-DF81-2ADE48E0B406}"/>
            </ac:grpSpMkLst>
          </pc:grpChg>
          <pc:grpChg chg="add mod ord">
            <ac:chgData name="Erik Jan de Vries" userId="dba175bb-981f-4d70-b4c6-3b70f5688a5b" providerId="ADAL" clId="{6E09D67F-EEE5-4EE3-A81F-BAFECC25B0F6}" dt="2025-05-12T14:33:52.511" v="19" actId="13244"/>
            <ac:grpSpMkLst>
              <pc:docMk/>
              <pc:sldMasterMk cId="2514279373" sldId="2147483695"/>
              <pc:sldLayoutMk cId="1270996674" sldId="2147483740"/>
              <ac:grpSpMk id="4" creationId="{4EB57929-6E6F-4B38-DE91-94F0AE5A2907}"/>
            </ac:grpSpMkLst>
          </pc:grpChg>
          <pc:picChg chg="mod">
            <ac:chgData name="Erik Jan de Vries" userId="dba175bb-981f-4d70-b4c6-3b70f5688a5b" providerId="ADAL" clId="{6E09D67F-EEE5-4EE3-A81F-BAFECC25B0F6}" dt="2025-05-12T14:33:16.083" v="12"/>
            <ac:picMkLst>
              <pc:docMk/>
              <pc:sldMasterMk cId="2514279373" sldId="2147483695"/>
              <pc:sldLayoutMk cId="1270996674" sldId="2147483740"/>
              <ac:picMk id="7" creationId="{B923A176-3BA4-4A7F-4058-07C9EA0668BA}"/>
            </ac:picMkLst>
          </pc:picChg>
          <pc:picChg chg="del">
            <ac:chgData name="Erik Jan de Vries" userId="dba175bb-981f-4d70-b4c6-3b70f5688a5b" providerId="ADAL" clId="{6E09D67F-EEE5-4EE3-A81F-BAFECC25B0F6}" dt="2025-05-12T14:33:09.004" v="11" actId="478"/>
            <ac:picMkLst>
              <pc:docMk/>
              <pc:sldMasterMk cId="2514279373" sldId="2147483695"/>
              <pc:sldLayoutMk cId="1270996674" sldId="2147483740"/>
              <ac:picMk id="24" creationId="{24C29FCA-B78D-E5BB-640E-E7E981EBF46B}"/>
            </ac:picMkLst>
          </pc:picChg>
        </pc:sldLayoutChg>
      </pc:sldMasterChg>
      <pc:sldMasterChg chg="del">
        <pc:chgData name="Erik Jan de Vries" userId="dba175bb-981f-4d70-b4c6-3b70f5688a5b" providerId="ADAL" clId="{6E09D67F-EEE5-4EE3-A81F-BAFECC25B0F6}" dt="2025-05-12T14:34:22.520" v="22" actId="2696"/>
        <pc:sldMasterMkLst>
          <pc:docMk/>
          <pc:sldMasterMk cId="474670008" sldId="2147483736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08D127-D752-AE4F-4D5F-D0DB15221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41EF2-69D0-A700-AE63-B7FD01E7C9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594CF-2307-428D-A16D-DACB64CEACFB}" type="datetimeFigureOut">
              <a:rPr lang="en-GB" smtClean="0"/>
              <a:t>2025-05-12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93F08-52C7-D9AB-7481-B7AC81B2F2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6552E-02AD-C62D-F287-ABFF12E198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EF8BF-7AFA-4D6D-8552-8B33D6EC3D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71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24091-550B-4E16-A445-F893E63829B1}" type="datetimeFigureOut">
              <a:rPr lang="en-GB" smtClean="0"/>
              <a:t>2025-05-12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6091E-DDDA-4B91-9329-460EC106FC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56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6831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1pPr>
    <a:lvl2pPr marL="548413" algn="l" defTabSz="1096831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2pPr>
    <a:lvl3pPr marL="1096831" algn="l" defTabSz="1096831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3pPr>
    <a:lvl4pPr marL="1645244" algn="l" defTabSz="1096831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4pPr>
    <a:lvl5pPr marL="2193660" algn="l" defTabSz="1096831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5pPr>
    <a:lvl6pPr marL="2742078" algn="l" defTabSz="1096831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6pPr>
    <a:lvl7pPr marL="3290492" algn="l" defTabSz="1096831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7pPr>
    <a:lvl8pPr marL="3838907" algn="l" defTabSz="1096831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8pPr>
    <a:lvl9pPr marL="4387320" algn="l" defTabSz="1096831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ed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83DFD6-ADA2-C6A8-D054-06DEB383DA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16750" y="1209452"/>
            <a:ext cx="11536934" cy="31910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DDE52-3E4F-AE91-B672-3DF3E32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2FA2E-56A9-8003-C864-DB1DD2C88938}"/>
              </a:ext>
            </a:extLst>
          </p:cNvPr>
          <p:cNvSpPr/>
          <p:nvPr userDrawn="1"/>
        </p:nvSpPr>
        <p:spPr>
          <a:xfrm>
            <a:off x="5066304" y="4855200"/>
            <a:ext cx="14438971" cy="21600"/>
          </a:xfrm>
          <a:prstGeom prst="rect">
            <a:avLst/>
          </a:prstGeom>
          <a:solidFill>
            <a:srgbClr val="DFDE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0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35" userDrawn="1">
          <p15:clr>
            <a:srgbClr val="FBAE40"/>
          </p15:clr>
        </p15:guide>
        <p15:guide id="2" pos="614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 profi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83DFD6-ADA2-C6A8-D054-06DEB383DA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15792" y="1209452"/>
            <a:ext cx="11537892" cy="31910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DDE52-3E4F-AE91-B672-3DF3E32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F593FE-9489-020A-F150-F69E4DC64F14}"/>
              </a:ext>
            </a:extLst>
          </p:cNvPr>
          <p:cNvGrpSpPr/>
          <p:nvPr userDrawn="1"/>
        </p:nvGrpSpPr>
        <p:grpSpPr>
          <a:xfrm>
            <a:off x="584200" y="2126711"/>
            <a:ext cx="3879850" cy="3902614"/>
            <a:chOff x="584200" y="2126711"/>
            <a:chExt cx="3879850" cy="390261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78AA84-0789-7D28-03B0-5DE83003470A}"/>
                </a:ext>
              </a:extLst>
            </p:cNvPr>
            <p:cNvSpPr/>
            <p:nvPr userDrawn="1"/>
          </p:nvSpPr>
          <p:spPr>
            <a:xfrm>
              <a:off x="584200" y="2149475"/>
              <a:ext cx="3879850" cy="38798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C03C5A-BEE9-892B-2925-52AA4273DACB}"/>
                </a:ext>
              </a:extLst>
            </p:cNvPr>
            <p:cNvSpPr/>
            <p:nvPr userDrawn="1"/>
          </p:nvSpPr>
          <p:spPr>
            <a:xfrm>
              <a:off x="670125" y="2235400"/>
              <a:ext cx="3708000" cy="37080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Graphic 25" descr="User with solid fill">
              <a:extLst>
                <a:ext uri="{FF2B5EF4-FFF2-40B4-BE49-F238E27FC236}">
                  <a16:creationId xmlns:a16="http://schemas.microsoft.com/office/drawing/2014/main" id="{76239BD7-0876-A6B7-69D3-4F496F4653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200" y="2126711"/>
              <a:ext cx="3879850" cy="387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93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ofi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83DFD6-ADA2-C6A8-D054-06DEB383DA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16750" y="1209452"/>
            <a:ext cx="11536934" cy="31910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DDE52-3E4F-AE91-B672-3DF3E32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B57929-6E6F-4B38-DE91-94F0AE5A2907}"/>
              </a:ext>
            </a:extLst>
          </p:cNvPr>
          <p:cNvGrpSpPr/>
          <p:nvPr userDrawn="1"/>
        </p:nvGrpSpPr>
        <p:grpSpPr>
          <a:xfrm>
            <a:off x="584199" y="1622783"/>
            <a:ext cx="6432551" cy="6470292"/>
            <a:chOff x="584200" y="2126711"/>
            <a:chExt cx="3879850" cy="390261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4F88FAD-33C2-4359-2BF4-D29BD7E9CB39}"/>
                </a:ext>
              </a:extLst>
            </p:cNvPr>
            <p:cNvSpPr/>
            <p:nvPr userDrawn="1"/>
          </p:nvSpPr>
          <p:spPr>
            <a:xfrm>
              <a:off x="584200" y="2149475"/>
              <a:ext cx="3879850" cy="3879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E432446-FEAD-8736-9817-29319CA0AF68}"/>
                </a:ext>
              </a:extLst>
            </p:cNvPr>
            <p:cNvSpPr/>
            <p:nvPr userDrawn="1"/>
          </p:nvSpPr>
          <p:spPr>
            <a:xfrm>
              <a:off x="670125" y="2235400"/>
              <a:ext cx="3708000" cy="37080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Graphic 6" descr="User with solid fill">
              <a:extLst>
                <a:ext uri="{FF2B5EF4-FFF2-40B4-BE49-F238E27FC236}">
                  <a16:creationId xmlns:a16="http://schemas.microsoft.com/office/drawing/2014/main" id="{B923A176-3BA4-4A7F-4058-07C9EA0668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4200" y="2126711"/>
              <a:ext cx="3879850" cy="3879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0996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18DE94A-0E49-5E77-F47A-233DF03C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6750" y="1209754"/>
            <a:ext cx="11535714" cy="319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4E24A-28B1-D46C-0137-66B915D5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750" y="476279"/>
            <a:ext cx="11537892" cy="743922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4279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032292" rtl="0" eaLnBrk="1" latinLnBrk="0" hangingPunct="1">
        <a:lnSpc>
          <a:spcPct val="100000"/>
        </a:lnSpc>
        <a:spcBef>
          <a:spcPct val="0"/>
        </a:spcBef>
        <a:buNone/>
        <a:defRPr sz="4234" b="1" kern="1200" spc="53" baseline="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8072" indent="-258072" algn="l" defTabSz="1032292" rtl="0" eaLnBrk="1" latinLnBrk="0" hangingPunct="1">
        <a:lnSpc>
          <a:spcPct val="100000"/>
        </a:lnSpc>
        <a:spcBef>
          <a:spcPts val="1130"/>
        </a:spcBef>
        <a:buFont typeface="Arial" panose="020B0604020202020204" pitchFamily="34" charset="0"/>
        <a:buChar char="•"/>
        <a:defRPr sz="3704" kern="1200">
          <a:solidFill>
            <a:schemeClr val="bg2"/>
          </a:solidFill>
          <a:latin typeface="+mn-lt"/>
          <a:ea typeface="+mn-ea"/>
          <a:cs typeface="+mn-cs"/>
        </a:defRPr>
      </a:lvl1pPr>
      <a:lvl2pPr marL="774220" indent="-258072" algn="l" defTabSz="1032292" rtl="0" eaLnBrk="1" latinLnBrk="0" hangingPunct="1">
        <a:lnSpc>
          <a:spcPct val="100000"/>
        </a:lnSpc>
        <a:spcBef>
          <a:spcPts val="564"/>
        </a:spcBef>
        <a:buFont typeface="Arial" panose="020B0604020202020204" pitchFamily="34" charset="0"/>
        <a:buChar char="•"/>
        <a:defRPr sz="3175" kern="1200">
          <a:solidFill>
            <a:schemeClr val="bg2"/>
          </a:solidFill>
          <a:latin typeface="+mn-lt"/>
          <a:ea typeface="+mn-ea"/>
          <a:cs typeface="+mn-cs"/>
        </a:defRPr>
      </a:lvl2pPr>
      <a:lvl3pPr marL="1290364" indent="-258072" algn="l" defTabSz="1032292" rtl="0" eaLnBrk="1" latinLnBrk="0" hangingPunct="1">
        <a:lnSpc>
          <a:spcPct val="100000"/>
        </a:lnSpc>
        <a:spcBef>
          <a:spcPts val="564"/>
        </a:spcBef>
        <a:buFont typeface="Arial" panose="020B0604020202020204" pitchFamily="34" charset="0"/>
        <a:buChar char="•"/>
        <a:defRPr sz="3175" kern="1200">
          <a:solidFill>
            <a:schemeClr val="bg2"/>
          </a:solidFill>
          <a:latin typeface="+mn-lt"/>
          <a:ea typeface="+mn-ea"/>
          <a:cs typeface="+mn-cs"/>
        </a:defRPr>
      </a:lvl3pPr>
      <a:lvl4pPr marL="1806509" indent="-258072" algn="l" defTabSz="1032292" rtl="0" eaLnBrk="1" latinLnBrk="0" hangingPunct="1">
        <a:lnSpc>
          <a:spcPct val="100000"/>
        </a:lnSpc>
        <a:spcBef>
          <a:spcPts val="564"/>
        </a:spcBef>
        <a:buFont typeface="Arial" panose="020B0604020202020204" pitchFamily="34" charset="0"/>
        <a:buChar char="•"/>
        <a:defRPr sz="2911" kern="1200">
          <a:solidFill>
            <a:schemeClr val="bg2"/>
          </a:solidFill>
          <a:latin typeface="+mn-lt"/>
          <a:ea typeface="+mn-ea"/>
          <a:cs typeface="+mn-cs"/>
        </a:defRPr>
      </a:lvl4pPr>
      <a:lvl5pPr marL="2322654" indent="-258072" algn="l" defTabSz="1032292" rtl="0" eaLnBrk="1" latinLnBrk="0" hangingPunct="1">
        <a:lnSpc>
          <a:spcPct val="100000"/>
        </a:lnSpc>
        <a:spcBef>
          <a:spcPts val="564"/>
        </a:spcBef>
        <a:buFont typeface="Arial" panose="020B0604020202020204" pitchFamily="34" charset="0"/>
        <a:buChar char="•"/>
        <a:defRPr sz="2911" kern="1200">
          <a:solidFill>
            <a:schemeClr val="bg2"/>
          </a:solidFill>
          <a:latin typeface="+mn-lt"/>
          <a:ea typeface="+mn-ea"/>
          <a:cs typeface="+mn-cs"/>
        </a:defRPr>
      </a:lvl5pPr>
      <a:lvl6pPr marL="2838801" indent="-258072" algn="l" defTabSz="1032292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945" indent="-258072" algn="l" defTabSz="1032292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1090" indent="-258072" algn="l" defTabSz="1032292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7235" indent="-258072" algn="l" defTabSz="1032292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292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147" algn="l" defTabSz="1032292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292" algn="l" defTabSz="1032292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434" algn="l" defTabSz="1032292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581" algn="l" defTabSz="1032292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726" algn="l" defTabSz="1032292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873" algn="l" defTabSz="1032292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3015" algn="l" defTabSz="1032292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9162" algn="l" defTabSz="1032292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35" userDrawn="1">
          <p15:clr>
            <a:srgbClr val="F26B43"/>
          </p15:clr>
        </p15:guide>
        <p15:guide id="2" pos="6144" userDrawn="1">
          <p15:clr>
            <a:srgbClr val="F26B43"/>
          </p15:clr>
        </p15:guide>
        <p15:guide id="3" pos="2812" userDrawn="1">
          <p15:clr>
            <a:srgbClr val="F26B43"/>
          </p15:clr>
        </p15:guide>
        <p15:guide id="4" pos="368" userDrawn="1">
          <p15:clr>
            <a:srgbClr val="F26B43"/>
          </p15:clr>
        </p15:guide>
        <p15:guide id="5" orient="horz" pos="1354" userDrawn="1">
          <p15:clr>
            <a:srgbClr val="F26B43"/>
          </p15:clr>
        </p15:guide>
        <p15:guide id="6" orient="horz" pos="296" userDrawn="1">
          <p15:clr>
            <a:srgbClr val="F26B43"/>
          </p15:clr>
        </p15:guide>
        <p15:guide id="7" orient="horz" pos="2773" userDrawn="1">
          <p15:clr>
            <a:srgbClr val="F26B43"/>
          </p15:clr>
        </p15:guide>
        <p15:guide id="8" pos="3763" userDrawn="1">
          <p15:clr>
            <a:srgbClr val="F26B43"/>
          </p15:clr>
        </p15:guide>
        <p15:guide id="9" pos="11690" userDrawn="1">
          <p15:clr>
            <a:srgbClr val="F26B43"/>
          </p15:clr>
        </p15:guide>
        <p15:guide id="10" pos="44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F89A208-BD25-B8A3-DD0D-780EDA7613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A9CEF7A1-129E-F078-B5B8-C10CA2D6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07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adata with bars">
  <a:themeElements>
    <a:clrScheme name="EJdV 2">
      <a:dk1>
        <a:srgbClr val="000000"/>
      </a:dk1>
      <a:lt1>
        <a:sysClr val="window" lastClr="FFFFFF"/>
      </a:lt1>
      <a:dk2>
        <a:srgbClr val="0F3C66"/>
      </a:dk2>
      <a:lt2>
        <a:srgbClr val="E7E6E6"/>
      </a:lt2>
      <a:accent1>
        <a:srgbClr val="CFE4F7"/>
      </a:accent1>
      <a:accent2>
        <a:srgbClr val="70AEE8"/>
      </a:accent2>
      <a:accent3>
        <a:srgbClr val="2079CC"/>
      </a:accent3>
      <a:accent4>
        <a:srgbClr val="2C5C8C"/>
      </a:accent4>
      <a:accent5>
        <a:srgbClr val="9BBDDF"/>
      </a:accent5>
      <a:accent6>
        <a:srgbClr val="70AEE8"/>
      </a:accent6>
      <a:hlink>
        <a:srgbClr val="0563C1"/>
      </a:hlink>
      <a:folHlink>
        <a:srgbClr val="954F72"/>
      </a:folHlink>
    </a:clrScheme>
    <a:fontScheme name="Tadata">
      <a:majorFont>
        <a:latin typeface="Aptos Display"/>
        <a:ea typeface=""/>
        <a:cs typeface=""/>
      </a:majorFont>
      <a:minorFont>
        <a:latin typeface="Aptos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Tadata with bars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slides</dc:title>
  <dc:creator>Erik Jan de Vries</dc:creator>
  <cp:lastModifiedBy>Erik Jan de Vries</cp:lastModifiedBy>
  <cp:revision>89</cp:revision>
  <dcterms:created xsi:type="dcterms:W3CDTF">2023-08-13T17:58:13Z</dcterms:created>
  <dcterms:modified xsi:type="dcterms:W3CDTF">2025-05-12T14:50:08Z</dcterms:modified>
</cp:coreProperties>
</file>