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01" r:id="rId1"/>
  </p:sldMasterIdLst>
  <p:notesMasterIdLst>
    <p:notesMasterId r:id="rId3"/>
  </p:notesMasterIdLst>
  <p:handoutMasterIdLst>
    <p:handoutMasterId r:id="rId4"/>
  </p:handoutMasterIdLst>
  <p:sldIdLst>
    <p:sldId id="590" r:id="rId2"/>
  </p:sldIdLst>
  <p:sldSz cx="12192000" cy="6858000"/>
  <p:notesSz cx="9906000" cy="67691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432FF"/>
    <a:srgbClr val="02A8F3"/>
    <a:srgbClr val="FF3B3B"/>
    <a:srgbClr val="FF5151"/>
    <a:srgbClr val="969696"/>
    <a:srgbClr val="FF5757"/>
    <a:srgbClr val="5EC8F8"/>
    <a:srgbClr val="F7F7F7"/>
    <a:srgbClr val="3F6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340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520" y="168"/>
      </p:cViewPr>
      <p:guideLst>
        <p:guide orient="horz" pos="2160"/>
        <p:guide pos="3840"/>
      </p:guideLst>
    </p:cSldViewPr>
  </p:slideViewPr>
  <p:notesTextViewPr>
    <p:cViewPr>
      <p:scale>
        <a:sx n="160" d="100"/>
        <a:sy n="16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11109" y="1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5A4AB-FF1C-D342-9DF9-772A91F6CCA1}" type="datetimeFigureOut">
              <a:rPr kumimoji="1" lang="ja-JP" altLang="en-US" smtClean="0"/>
              <a:t>2024/7/31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6429471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11109" y="6429471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D8229-A363-874D-ADD7-FC46AE897AA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0941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11109" y="1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A2246-F6C9-3D4E-ABA6-5C56AD4810B0}" type="datetimeFigureOut">
              <a:rPr kumimoji="1" lang="ja-JP" altLang="en-US" smtClean="0"/>
              <a:t>2024/7/31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6138"/>
            <a:ext cx="4060825" cy="2284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0600" y="3257629"/>
            <a:ext cx="7924800" cy="2665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6429471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11109" y="6429471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2CFE-A177-9E46-9AC3-B9366BE4CB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842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2_Title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90627" y="586989"/>
            <a:ext cx="9810751" cy="2797365"/>
          </a:xfrm>
          <a:prstGeom prst="rect">
            <a:avLst/>
          </a:prstGeom>
        </p:spPr>
        <p:txBody>
          <a:bodyPr anchor="ctr" anchorCtr="0"/>
          <a:lstStyle>
            <a:lvl1pPr>
              <a:defRPr sz="5625" b="0" i="0">
                <a:solidFill>
                  <a:schemeClr val="bg1"/>
                </a:solidFill>
                <a:latin typeface="+mj-ea"/>
                <a:ea typeface="+mj-ea"/>
                <a:cs typeface="Helvetica Neue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90627" y="3533296"/>
            <a:ext cx="9810751" cy="1059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2531" b="0" i="0">
                <a:solidFill>
                  <a:schemeClr val="bg1"/>
                </a:solidFill>
                <a:latin typeface="+mn-ea"/>
                <a:ea typeface="+mn-ea"/>
                <a:cs typeface="Helvetica Neue" charset="0"/>
              </a:defRPr>
            </a:lvl1pPr>
            <a:lvl2pPr marL="0" indent="160721" algn="ctr">
              <a:spcBef>
                <a:spcPts val="0"/>
              </a:spcBef>
              <a:buSzTx/>
              <a:buNone/>
              <a:defRPr sz="2531" b="0" i="0">
                <a:solidFill>
                  <a:schemeClr val="bg1"/>
                </a:solidFill>
                <a:latin typeface="+mn-ea"/>
                <a:ea typeface="+mn-ea"/>
                <a:cs typeface="Helvetica Neue" charset="0"/>
              </a:defRPr>
            </a:lvl2pPr>
            <a:lvl3pPr marL="0" indent="321440" algn="ctr">
              <a:spcBef>
                <a:spcPts val="0"/>
              </a:spcBef>
              <a:buSzTx/>
              <a:buNone/>
              <a:defRPr sz="2531" b="0" i="0">
                <a:solidFill>
                  <a:schemeClr val="bg1"/>
                </a:solidFill>
                <a:latin typeface="+mn-ea"/>
                <a:ea typeface="+mn-ea"/>
                <a:cs typeface="Helvetica Neue" charset="0"/>
              </a:defRPr>
            </a:lvl3pPr>
            <a:lvl4pPr marL="0" indent="482161" algn="ctr">
              <a:spcBef>
                <a:spcPts val="0"/>
              </a:spcBef>
              <a:buSzTx/>
              <a:buNone/>
              <a:defRPr sz="2531" b="0" i="0">
                <a:solidFill>
                  <a:schemeClr val="bg1"/>
                </a:solidFill>
                <a:latin typeface="+mn-ea"/>
                <a:ea typeface="+mn-ea"/>
                <a:cs typeface="Helvetica Neue" charset="0"/>
              </a:defRPr>
            </a:lvl4pPr>
            <a:lvl5pPr marL="0" indent="642882" algn="ctr">
              <a:spcBef>
                <a:spcPts val="0"/>
              </a:spcBef>
              <a:buSzTx/>
              <a:buNone/>
              <a:defRPr sz="2531" b="0" i="0">
                <a:solidFill>
                  <a:schemeClr val="bg1"/>
                </a:solidFill>
                <a:latin typeface="+mn-ea"/>
                <a:ea typeface="+mn-ea"/>
                <a:cs typeface="Helvetica Neue" charset="0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2_Heading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1190627" y="639379"/>
            <a:ext cx="9810751" cy="557924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i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1190627" y="639379"/>
            <a:ext cx="9810751" cy="557924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i="0">
                <a:solidFill>
                  <a:srgbClr val="00B05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2_Heading &amp; Bo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+mj-ea"/>
                <a:ea typeface="+mj-ea"/>
                <a:cs typeface="Helvetica Neue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+mn-ea"/>
                <a:ea typeface="+mn-ea"/>
                <a:cs typeface="Helvetica Neue" charset="0"/>
              </a:defRPr>
            </a:lvl1pPr>
            <a:lvl2pPr>
              <a:defRPr b="0" i="0">
                <a:solidFill>
                  <a:srgbClr val="000000"/>
                </a:solidFill>
                <a:latin typeface="+mn-ea"/>
                <a:ea typeface="+mn-ea"/>
                <a:cs typeface="Helvetica Neue" charset="0"/>
              </a:defRPr>
            </a:lvl2pPr>
            <a:lvl3pPr>
              <a:defRPr b="0" i="0">
                <a:solidFill>
                  <a:srgbClr val="000000"/>
                </a:solidFill>
                <a:latin typeface="+mn-ea"/>
                <a:ea typeface="+mn-ea"/>
                <a:cs typeface="Helvetica Neue" charset="0"/>
              </a:defRPr>
            </a:lvl3pPr>
            <a:lvl4pPr>
              <a:defRPr b="0" i="0">
                <a:solidFill>
                  <a:srgbClr val="000000"/>
                </a:solidFill>
                <a:latin typeface="+mn-ea"/>
                <a:ea typeface="+mn-ea"/>
                <a:cs typeface="Helvetica Neue" charset="0"/>
              </a:defRPr>
            </a:lvl4pPr>
            <a:lvl5pPr>
              <a:defRPr b="0" i="0">
                <a:solidFill>
                  <a:srgbClr val="000000"/>
                </a:solidFill>
                <a:latin typeface="+mn-ea"/>
                <a:ea typeface="+mn-ea"/>
                <a:cs typeface="Helvetica Neue" charset="0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BEA1F6-918B-1547-AC4B-318BFE06F15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ing &amp; Bo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+mj-ea"/>
                <a:ea typeface="+mj-ea"/>
                <a:cs typeface="Helvetica Neue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BEA1F6-918B-1547-AC4B-318BFE06F15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1372" y="1180674"/>
            <a:ext cx="10806153" cy="5200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>
            <a:normAutofit/>
          </a:bodyPr>
          <a:lstStyle>
            <a:lvl2pPr marL="889000" indent="-444500"/>
            <a:lvl3pPr marL="1333500" indent="-444500"/>
            <a:lvl4pPr marL="1778000" indent="-444500"/>
            <a:lvl5pPr marL="2222500" indent="-444500"/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0956541" y="188642"/>
            <a:ext cx="1165631" cy="379585"/>
          </a:xfrm>
          <a:prstGeom prst="rect">
            <a:avLst/>
          </a:prstGeom>
          <a:ln w="12700">
            <a:miter lim="400000"/>
          </a:ln>
        </p:spPr>
        <p:txBody>
          <a:bodyPr wrap="square" lIns="50797" tIns="50797" rIns="50797" bIns="50797">
            <a:spAutoFit/>
          </a:bodyPr>
          <a:lstStyle>
            <a:lvl1pPr algn="ctr">
              <a:defRPr sz="1800" b="1">
                <a:solidFill>
                  <a:srgbClr val="000000"/>
                </a:solidFill>
                <a:latin typeface="+mj-ea"/>
                <a:ea typeface="+mj-ea"/>
                <a:cs typeface="ヒラギノ角ゴ ProN W3"/>
                <a:sym typeface="ヒラギノ角ゴ ProN W3"/>
              </a:defRPr>
            </a:lvl1pPr>
          </a:lstStyle>
          <a:p>
            <a:fld id="{EDBEA1F6-918B-1547-AC4B-318BFE06F15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38285" y="6314947"/>
            <a:ext cx="3860601" cy="365001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7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2"/>
          </p:nvPr>
        </p:nvSpPr>
        <p:spPr>
          <a:xfrm>
            <a:off x="610198" y="6356823"/>
            <a:ext cx="2844105" cy="365001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7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2028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13" r:id="rId3"/>
    <p:sldLayoutId id="2147483710" r:id="rId4"/>
    <p:sldLayoutId id="2147483712" r:id="rId5"/>
  </p:sldLayoutIdLst>
  <p:transition spd="med"/>
  <p:hf hdr="0" ftr="0" dt="0"/>
  <p:txStyles>
    <p:titleStyle>
      <a:lvl1pPr marL="252242" marR="0" indent="0" algn="l" defTabSz="41073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3094" b="1" i="0" u="none" strike="noStrike" cap="none" spc="0" baseline="0">
          <a:ln>
            <a:noFill/>
          </a:ln>
          <a:solidFill>
            <a:srgbClr val="33B490"/>
          </a:solidFill>
          <a:uFillTx/>
          <a:latin typeface="Helvetica Neue" charset="0"/>
          <a:ea typeface="Helvetica Neue" charset="0"/>
          <a:cs typeface="Helvetica Neue" charset="0"/>
          <a:sym typeface="Avenir Next"/>
        </a:defRPr>
      </a:lvl1pPr>
      <a:lvl2pPr marL="0" marR="0" indent="160721" algn="l" defTabSz="41073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4219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321440" algn="l" defTabSz="41073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4219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482161" algn="l" defTabSz="41073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4219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642882" algn="l" defTabSz="41073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4219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803602" algn="l" defTabSz="41073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4219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964323" algn="l" defTabSz="41073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4219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125044" algn="l" defTabSz="41073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4219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285763" algn="l" defTabSz="41073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4219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312512" marR="0" indent="-312512" algn="l" defTabSz="410730" rtl="0" eaLnBrk="1" latinLnBrk="0" hangingPunct="1">
        <a:lnSpc>
          <a:spcPct val="130000"/>
        </a:lnSpc>
        <a:spcBef>
          <a:spcPts val="0"/>
        </a:spcBef>
        <a:spcAft>
          <a:spcPts val="844"/>
        </a:spcAft>
        <a:buClrTx/>
        <a:buSzPct val="75000"/>
        <a:buFontTx/>
        <a:buChar char="•"/>
        <a:tabLst/>
        <a:defRPr kumimoji="1" sz="2812" b="0" i="0" u="none" strike="noStrike" cap="none" spc="0" baseline="0">
          <a:ln>
            <a:noFill/>
          </a:ln>
          <a:solidFill>
            <a:srgbClr val="3E4157"/>
          </a:solidFill>
          <a:uFillTx/>
          <a:latin typeface="Helvetica Neue" charset="0"/>
          <a:ea typeface="Helvetica Neue" charset="0"/>
          <a:cs typeface="Helvetica Neue" charset="0"/>
          <a:sym typeface="Avenir Next Medium"/>
        </a:defRPr>
      </a:lvl1pPr>
      <a:lvl2pPr marL="659748" marR="0" indent="-347235" algn="l" defTabSz="410730" rtl="0" eaLnBrk="1" latinLnBrk="0" hangingPunct="1">
        <a:lnSpc>
          <a:spcPct val="130000"/>
        </a:lnSpc>
        <a:spcBef>
          <a:spcPts val="0"/>
        </a:spcBef>
        <a:spcAft>
          <a:spcPts val="844"/>
        </a:spcAft>
        <a:buClrTx/>
        <a:buSzPct val="75000"/>
        <a:buFontTx/>
        <a:buChar char="•"/>
        <a:tabLst/>
        <a:defRPr kumimoji="1" sz="2812" b="0" i="0" u="none" strike="noStrike" cap="none" spc="0" baseline="0">
          <a:ln>
            <a:noFill/>
          </a:ln>
          <a:solidFill>
            <a:srgbClr val="3E4157"/>
          </a:solidFill>
          <a:uFillTx/>
          <a:latin typeface="Helvetica Neue" charset="0"/>
          <a:ea typeface="Helvetica Neue" charset="0"/>
          <a:cs typeface="Helvetica Neue" charset="0"/>
          <a:sym typeface="Avenir Next Medium"/>
        </a:defRPr>
      </a:lvl2pPr>
      <a:lvl3pPr marL="972259" marR="0" indent="-347235" algn="l" defTabSz="410730" rtl="0" eaLnBrk="1" latinLnBrk="0" hangingPunct="1">
        <a:lnSpc>
          <a:spcPct val="130000"/>
        </a:lnSpc>
        <a:spcBef>
          <a:spcPts val="0"/>
        </a:spcBef>
        <a:spcAft>
          <a:spcPts val="844"/>
        </a:spcAft>
        <a:buClrTx/>
        <a:buSzPct val="75000"/>
        <a:buFontTx/>
        <a:buChar char="•"/>
        <a:tabLst/>
        <a:defRPr kumimoji="1" sz="2812" b="0" i="0" u="none" strike="noStrike" cap="none" spc="0" baseline="0">
          <a:ln>
            <a:noFill/>
          </a:ln>
          <a:solidFill>
            <a:srgbClr val="3E4157"/>
          </a:solidFill>
          <a:uFillTx/>
          <a:latin typeface="Helvetica Neue" charset="0"/>
          <a:ea typeface="Helvetica Neue" charset="0"/>
          <a:cs typeface="Helvetica Neue" charset="0"/>
          <a:sym typeface="Avenir Next Medium"/>
        </a:defRPr>
      </a:lvl3pPr>
      <a:lvl4pPr marL="1284771" marR="0" indent="-347235" algn="l" defTabSz="410730" rtl="0" eaLnBrk="1" latinLnBrk="0" hangingPunct="1">
        <a:lnSpc>
          <a:spcPct val="130000"/>
        </a:lnSpc>
        <a:spcBef>
          <a:spcPts val="0"/>
        </a:spcBef>
        <a:spcAft>
          <a:spcPts val="844"/>
        </a:spcAft>
        <a:buClrTx/>
        <a:buSzPct val="75000"/>
        <a:buFontTx/>
        <a:buChar char="•"/>
        <a:tabLst/>
        <a:defRPr kumimoji="1" sz="2812" b="0" i="0" u="none" strike="noStrike" cap="none" spc="0" baseline="0">
          <a:ln>
            <a:noFill/>
          </a:ln>
          <a:solidFill>
            <a:srgbClr val="3E4157"/>
          </a:solidFill>
          <a:uFillTx/>
          <a:latin typeface="Helvetica Neue" charset="0"/>
          <a:ea typeface="Helvetica Neue" charset="0"/>
          <a:cs typeface="Helvetica Neue" charset="0"/>
          <a:sym typeface="Avenir Next Medium"/>
        </a:defRPr>
      </a:lvl4pPr>
      <a:lvl5pPr marL="1597282" marR="0" indent="-347235" algn="l" defTabSz="410730" rtl="0" eaLnBrk="1" latinLnBrk="0" hangingPunct="1">
        <a:lnSpc>
          <a:spcPct val="130000"/>
        </a:lnSpc>
        <a:spcBef>
          <a:spcPts val="0"/>
        </a:spcBef>
        <a:spcAft>
          <a:spcPts val="844"/>
        </a:spcAft>
        <a:buClrTx/>
        <a:buSzPct val="75000"/>
        <a:buFontTx/>
        <a:buChar char="•"/>
        <a:tabLst/>
        <a:defRPr kumimoji="1" sz="2812" b="0" i="0" u="none" strike="noStrike" cap="none" spc="0" baseline="0">
          <a:ln>
            <a:noFill/>
          </a:ln>
          <a:solidFill>
            <a:srgbClr val="3E4157"/>
          </a:solidFill>
          <a:uFillTx/>
          <a:latin typeface="Helvetica Neue" charset="0"/>
          <a:ea typeface="Helvetica Neue" charset="0"/>
          <a:cs typeface="Helvetica Neue" charset="0"/>
          <a:sym typeface="Avenir Next Medium"/>
        </a:defRPr>
      </a:lvl5pPr>
      <a:lvl6pPr marL="1909794" marR="0" indent="-347235" algn="l" defTabSz="410730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kumimoji="1" sz="2812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222306" marR="0" indent="-347235" algn="l" defTabSz="410730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kumimoji="1" sz="2812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34818" marR="0" indent="-347235" algn="l" defTabSz="410730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kumimoji="1" sz="2812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47330" marR="0" indent="-347235" algn="l" defTabSz="410730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kumimoji="1" sz="2812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4107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160721" algn="ctr" defTabSz="4107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321440" algn="ctr" defTabSz="4107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482161" algn="ctr" defTabSz="4107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642882" algn="ctr" defTabSz="4107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803602" algn="ctr" defTabSz="4107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964323" algn="ctr" defTabSz="4107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125044" algn="ctr" defTabSz="4107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285763" algn="ctr" defTabSz="4107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A72CF674-C7F6-DB45-2704-CEAE909BC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25" y="0"/>
            <a:ext cx="6438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5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テーマ1">
  <a:themeElements>
    <a:clrScheme name="azusa-colors">
      <a:dk1>
        <a:srgbClr val="FFFFFF"/>
      </a:dk1>
      <a:lt1>
        <a:srgbClr val="FFF5E3"/>
      </a:lt1>
      <a:dk2>
        <a:srgbClr val="464E70"/>
      </a:dk2>
      <a:lt2>
        <a:srgbClr val="DCDEE0"/>
      </a:lt2>
      <a:accent1>
        <a:srgbClr val="02A8F3"/>
      </a:accent1>
      <a:accent2>
        <a:srgbClr val="33B490"/>
      </a:accent2>
      <a:accent3>
        <a:srgbClr val="00BBD3"/>
      </a:accent3>
      <a:accent4>
        <a:srgbClr val="FF9000"/>
      </a:accent4>
      <a:accent5>
        <a:srgbClr val="FF5151"/>
      </a:accent5>
      <a:accent6>
        <a:srgbClr val="B967C7"/>
      </a:accent6>
      <a:hlink>
        <a:srgbClr val="0000FF"/>
      </a:hlink>
      <a:folHlink>
        <a:srgbClr val="FF00FF"/>
      </a:folHlink>
    </a:clrScheme>
    <a:fontScheme name="ユーザー定義 3">
      <a:majorFont>
        <a:latin typeface="HelveticaNeue"/>
        <a:ea typeface="HiraKakuPro-W3"/>
        <a:cs typeface=""/>
      </a:majorFont>
      <a:minorFont>
        <a:latin typeface="HelveticaNeue"/>
        <a:ea typeface="HiraKakuPro-W3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ap="flat">
          <a:solidFill>
            <a:schemeClr val="accent5"/>
          </a:solidFill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rgbClr val="FF5151"/>
          </a:solidFill>
          <a:prstDash val="solid"/>
          <a:miter lim="400000"/>
          <a:tailEnd type="none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mtClean="0">
            <a:solidFill>
              <a:schemeClr val="tx2">
                <a:lumMod val="25000"/>
              </a:schemeClr>
            </a:solidFill>
            <a:latin typeface="Helvetica Neue" charset="0"/>
            <a:ea typeface="Helvetica Neue" charset="0"/>
            <a:cs typeface="Helvetica Neue" charset="0"/>
            <a:sym typeface="Avenir Nex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テーマ1" id="{E1CF29AE-71D6-E347-8D1E-2EA73196ADC4}" vid="{196D4CD3-5FFC-AE48-A15C-27E0B263B5F6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42177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HiraKakuPro-W3</vt:lpstr>
      <vt:lpstr>Yu Gothic</vt:lpstr>
      <vt:lpstr>Avenir Next Medium</vt:lpstr>
      <vt:lpstr>Helvetica Neue</vt:lpstr>
      <vt:lpstr>HelveticaNeue</vt:lpstr>
      <vt:lpstr>テーマ1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青山忠義</dc:creator>
  <cp:lastModifiedBy>忠義 青山</cp:lastModifiedBy>
  <cp:revision>1582</cp:revision>
  <cp:lastPrinted>2019-02-25T23:01:43Z</cp:lastPrinted>
  <dcterms:created xsi:type="dcterms:W3CDTF">2017-08-08T00:09:51Z</dcterms:created>
  <dcterms:modified xsi:type="dcterms:W3CDTF">2024-07-31T00:13:06Z</dcterms:modified>
</cp:coreProperties>
</file>