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2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0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4B5E7-75B0-0E41-A4EE-DAB303AB3B35}" type="datetimeFigureOut">
              <a:rPr lang="en-US" smtClean="0"/>
              <a:t>3/15/18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716D8A-0055-FE45-9B39-4E045E4D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19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motivation</a:t>
            </a:r>
            <a:r>
              <a:rPr lang="mr-IN" dirty="0" smtClean="0"/>
              <a:t>…</a:t>
            </a:r>
            <a:r>
              <a:rPr lang="en-US" dirty="0" smtClean="0"/>
              <a:t>   </a:t>
            </a:r>
          </a:p>
          <a:p>
            <a:r>
              <a:rPr lang="en-US" dirty="0" smtClean="0"/>
              <a:t>Personal</a:t>
            </a:r>
            <a:r>
              <a:rPr lang="en-US" baseline="0" dirty="0" smtClean="0"/>
              <a:t> experience</a:t>
            </a:r>
            <a:endParaRPr lang="en-US" dirty="0" smtClean="0"/>
          </a:p>
          <a:p>
            <a:r>
              <a:rPr lang="en-US" dirty="0" smtClean="0"/>
              <a:t>Most people love to travel but</a:t>
            </a:r>
            <a:r>
              <a:rPr lang="en-US" baseline="0" dirty="0" smtClean="0"/>
              <a:t> the hassle of planning a trip can be overwhelming at times</a:t>
            </a:r>
          </a:p>
          <a:p>
            <a:r>
              <a:rPr lang="en-US" baseline="0" dirty="0" smtClean="0"/>
              <a:t> Having an organized source of information can help inform the user, creating a better understanding of where they would like to travel too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16D8A-0055-FE45-9B39-4E045E4D61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349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8ADF-63DF-4A49-8E3E-9F33860134A8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484A-705F-3544-9D0B-A7FF9976E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3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8ADF-63DF-4A49-8E3E-9F33860134A8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484A-705F-3544-9D0B-A7FF9976E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32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8ADF-63DF-4A49-8E3E-9F33860134A8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484A-705F-3544-9D0B-A7FF9976E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973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8ADF-63DF-4A49-8E3E-9F33860134A8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484A-705F-3544-9D0B-A7FF9976E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33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8ADF-63DF-4A49-8E3E-9F33860134A8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484A-705F-3544-9D0B-A7FF9976E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06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8ADF-63DF-4A49-8E3E-9F33860134A8}" type="datetimeFigureOut">
              <a:rPr lang="en-US" smtClean="0"/>
              <a:t>3/15/18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484A-705F-3544-9D0B-A7FF9976E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96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8ADF-63DF-4A49-8E3E-9F33860134A8}" type="datetimeFigureOut">
              <a:rPr lang="en-US" smtClean="0"/>
              <a:t>3/15/18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484A-705F-3544-9D0B-A7FF9976E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45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8ADF-63DF-4A49-8E3E-9F33860134A8}" type="datetimeFigureOut">
              <a:rPr lang="en-US" smtClean="0"/>
              <a:t>3/15/18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484A-705F-3544-9D0B-A7FF9976E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71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8ADF-63DF-4A49-8E3E-9F33860134A8}" type="datetimeFigureOut">
              <a:rPr lang="en-US" smtClean="0"/>
              <a:t>3/15/18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484A-705F-3544-9D0B-A7FF9976E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799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8ADF-63DF-4A49-8E3E-9F33860134A8}" type="datetimeFigureOut">
              <a:rPr lang="en-US" smtClean="0"/>
              <a:t>3/15/18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484A-705F-3544-9D0B-A7FF9976E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96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8ADF-63DF-4A49-8E3E-9F33860134A8}" type="datetimeFigureOut">
              <a:rPr lang="en-US" smtClean="0"/>
              <a:t>3/15/18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484A-705F-3544-9D0B-A7FF9976E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189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8ADF-63DF-4A49-8E3E-9F33860134A8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6484A-705F-3544-9D0B-A7FF9976E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745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hyperlink" Target="https://taddes.github.io/Project-1-Travel-App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My Travel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Connor Reed</a:t>
            </a:r>
          </a:p>
          <a:p>
            <a:r>
              <a:rPr lang="en-US" dirty="0" smtClean="0"/>
              <a:t>Erik Augenzucker</a:t>
            </a:r>
          </a:p>
          <a:p>
            <a:r>
              <a:rPr lang="en-US" dirty="0" smtClean="0"/>
              <a:t>Josh Dulin</a:t>
            </a:r>
          </a:p>
          <a:p>
            <a:r>
              <a:rPr lang="en-US" dirty="0" smtClean="0"/>
              <a:t>Taddes</a:t>
            </a:r>
            <a:r>
              <a:rPr lang="en-US" dirty="0"/>
              <a:t> </a:t>
            </a:r>
            <a:r>
              <a:rPr lang="en-US" dirty="0" smtClean="0"/>
              <a:t>Korris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928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Travel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comprehensive application that gathers helpful information based on the users specified  destination.</a:t>
            </a:r>
          </a:p>
          <a:p>
            <a:r>
              <a:rPr lang="en-US" dirty="0" smtClean="0"/>
              <a:t>Creates a better experience for the user when planning for an upcoming trip.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031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HTML</a:t>
            </a:r>
          </a:p>
          <a:p>
            <a:r>
              <a:rPr lang="en-US" dirty="0" smtClean="0"/>
              <a:t>CSS</a:t>
            </a:r>
          </a:p>
          <a:p>
            <a:r>
              <a:rPr lang="en-US" dirty="0" smtClean="0"/>
              <a:t>JavaScript</a:t>
            </a:r>
          </a:p>
          <a:p>
            <a:r>
              <a:rPr lang="en-US" dirty="0" smtClean="0"/>
              <a:t>jQuery</a:t>
            </a:r>
          </a:p>
          <a:p>
            <a:r>
              <a:rPr lang="en-US" dirty="0" smtClean="0"/>
              <a:t>APIs and AJAX </a:t>
            </a:r>
          </a:p>
          <a:p>
            <a:r>
              <a:rPr lang="en-US" dirty="0" smtClean="0"/>
              <a:t>Bootstrap Library</a:t>
            </a:r>
          </a:p>
          <a:p>
            <a:r>
              <a:rPr lang="en-US" dirty="0" smtClean="0"/>
              <a:t>jQuery UI Library</a:t>
            </a:r>
          </a:p>
          <a:p>
            <a:r>
              <a:rPr lang="en-US" dirty="0" smtClean="0"/>
              <a:t>Firebase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309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Link CDNs</a:t>
            </a:r>
          </a:p>
          <a:p>
            <a:r>
              <a:rPr lang="en-US" dirty="0" smtClean="0"/>
              <a:t>Create HTML template for page using Bootstrap</a:t>
            </a:r>
          </a:p>
          <a:p>
            <a:r>
              <a:rPr lang="en-US" dirty="0" smtClean="0"/>
              <a:t>Create AJAX calls for each API</a:t>
            </a:r>
          </a:p>
          <a:p>
            <a:r>
              <a:rPr lang="en-US" dirty="0" smtClean="0"/>
              <a:t>Test APIs and determine what parameters to grab </a:t>
            </a:r>
          </a:p>
          <a:p>
            <a:r>
              <a:rPr lang="en-US" dirty="0" smtClean="0"/>
              <a:t>Create and link Firebase Database</a:t>
            </a:r>
          </a:p>
          <a:p>
            <a:r>
              <a:rPr lang="en-US" dirty="0" smtClean="0"/>
              <a:t>Use jQuery to display API and Firebase information to HTML</a:t>
            </a:r>
          </a:p>
          <a:p>
            <a:r>
              <a:rPr lang="en-US" dirty="0" smtClean="0"/>
              <a:t>Add Styles using CSS to polish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062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Design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106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https://taddes.github.io/Project-1-Travel-App/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taddes</a:t>
            </a:r>
            <a:r>
              <a:rPr lang="en-US" dirty="0" smtClean="0"/>
              <a:t>/Project-1-Travel-App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606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APIs (flights, public transportation and lodging).</a:t>
            </a:r>
          </a:p>
          <a:p>
            <a:r>
              <a:rPr lang="en-US" dirty="0" smtClean="0"/>
              <a:t>Creating a map that</a:t>
            </a:r>
            <a:r>
              <a:rPr lang="mr-IN" dirty="0" smtClean="0"/>
              <a:t>’</a:t>
            </a:r>
            <a:r>
              <a:rPr lang="en-US" dirty="0" smtClean="0"/>
              <a:t>s even more interactive.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316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205</Words>
  <Application>Microsoft Macintosh PowerPoint</Application>
  <PresentationFormat>On-screen Show (4:3)</PresentationFormat>
  <Paragraphs>39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My Travel App</vt:lpstr>
      <vt:lpstr>My Travel App</vt:lpstr>
      <vt:lpstr>Technologies </vt:lpstr>
      <vt:lpstr>Design Process</vt:lpstr>
      <vt:lpstr> Design Problems</vt:lpstr>
      <vt:lpstr>Demonstration</vt:lpstr>
      <vt:lpstr>Future Development</vt:lpstr>
    </vt:vector>
  </TitlesOfParts>
  <Company>______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Travel App</dc:title>
  <dc:creator>Connor Reed</dc:creator>
  <cp:lastModifiedBy>Connor Reed</cp:lastModifiedBy>
  <cp:revision>16</cp:revision>
  <dcterms:created xsi:type="dcterms:W3CDTF">2018-03-15T17:54:41Z</dcterms:created>
  <dcterms:modified xsi:type="dcterms:W3CDTF">2018-03-16T00:39:41Z</dcterms:modified>
</cp:coreProperties>
</file>