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9" r:id="rId5"/>
    <p:sldId id="268" r:id="rId6"/>
    <p:sldId id="258" r:id="rId7"/>
    <p:sldId id="263" r:id="rId8"/>
    <p:sldId id="264" r:id="rId9"/>
    <p:sldId id="266" r:id="rId10"/>
    <p:sldId id="265" r:id="rId11"/>
    <p:sldId id="267" r:id="rId12"/>
    <p:sldId id="262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4B5E7-75B0-0E41-A4EE-DAB303AB3B35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16D8A-0055-FE45-9B39-4E045E4D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s://taddes.github.io/Project-1-Travel-App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motivation</a:t>
            </a:r>
            <a:r>
              <a:rPr lang="mr-IN" dirty="0" smtClean="0"/>
              <a:t>…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Personal</a:t>
            </a:r>
            <a:r>
              <a:rPr lang="en-US" baseline="0" dirty="0" smtClean="0"/>
              <a:t> experience</a:t>
            </a:r>
            <a:endParaRPr lang="en-US" dirty="0" smtClean="0"/>
          </a:p>
          <a:p>
            <a:r>
              <a:rPr lang="en-US" dirty="0" smtClean="0"/>
              <a:t>Most people love to travel but</a:t>
            </a:r>
            <a:r>
              <a:rPr lang="en-US" baseline="0" dirty="0" smtClean="0"/>
              <a:t> the hassle of planning a trip can be overwhelming at times</a:t>
            </a:r>
          </a:p>
          <a:p>
            <a:r>
              <a:rPr lang="en-US" baseline="0" dirty="0" smtClean="0"/>
              <a:t> Having an organized source of information can help inform the user, creating a better understanding of where they would like to travel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16D8A-0055-FE45-9B39-4E045E4D61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4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APIs- </a:t>
            </a:r>
            <a:r>
              <a:rPr lang="en-US" dirty="0" err="1" smtClean="0"/>
              <a:t>Tugo</a:t>
            </a:r>
            <a:r>
              <a:rPr lang="en-US" dirty="0" smtClean="0"/>
              <a:t>, Open Weather, Google Maps, Event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Brite</a:t>
            </a:r>
            <a:endParaRPr lang="en-US" baseline="0" dirty="0" smtClean="0"/>
          </a:p>
          <a:p>
            <a:r>
              <a:rPr lang="en-US" baseline="0" dirty="0" smtClean="0"/>
              <a:t>jQuery UI- tooltips and accordion menus</a:t>
            </a:r>
          </a:p>
          <a:p>
            <a:r>
              <a:rPr lang="en-US" baseline="0" dirty="0" smtClean="0"/>
              <a:t>Firebase- stored country name data so dropdown would be populated before return of API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16D8A-0055-FE45-9B39-4E045E4D61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used </a:t>
            </a:r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16D8A-0055-FE45-9B39-4E045E4D61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https://taddes.github.io/Project-1-Travel-App/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16D8A-0055-FE45-9B39-4E045E4D61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16D8A-0055-FE45-9B39-4E045E4D61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3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8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taddes.github.io/Project-1-Travel-App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Travel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Connor Reed</a:t>
            </a:r>
          </a:p>
          <a:p>
            <a:r>
              <a:rPr lang="en-US" dirty="0" smtClean="0"/>
              <a:t>Erik Augenzucker</a:t>
            </a:r>
          </a:p>
          <a:p>
            <a:r>
              <a:rPr lang="en-US" dirty="0" smtClean="0"/>
              <a:t>Josh Dulin</a:t>
            </a:r>
          </a:p>
          <a:p>
            <a:r>
              <a:rPr lang="en-US" dirty="0" smtClean="0"/>
              <a:t>Taddes</a:t>
            </a:r>
            <a:r>
              <a:rPr lang="en-US" dirty="0"/>
              <a:t> </a:t>
            </a:r>
            <a:r>
              <a:rPr lang="en-US" dirty="0" smtClean="0"/>
              <a:t>Korris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2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link Firebase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Pull data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8-03-15 at 9.31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25114"/>
            <a:ext cx="3904909" cy="2585101"/>
          </a:xfrm>
          <a:prstGeom prst="rect">
            <a:avLst/>
          </a:prstGeom>
        </p:spPr>
      </p:pic>
      <p:pic>
        <p:nvPicPr>
          <p:cNvPr id="5" name="Picture 4" descr="Screen Shot 2018-03-15 at 9.36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67" y="2825114"/>
            <a:ext cx="3975933" cy="25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9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Styles using CSS to polish</a:t>
            </a:r>
          </a:p>
          <a:p>
            <a:endParaRPr lang="en-US" dirty="0"/>
          </a:p>
        </p:txBody>
      </p:sp>
      <p:pic>
        <p:nvPicPr>
          <p:cNvPr id="6" name="Picture 5" descr="Screen Shot 2018-03-15 at 9.52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8896"/>
            <a:ext cx="4737363" cy="3930807"/>
          </a:xfrm>
          <a:prstGeom prst="rect">
            <a:avLst/>
          </a:prstGeom>
        </p:spPr>
      </p:pic>
      <p:pic>
        <p:nvPicPr>
          <p:cNvPr id="8" name="Picture 7" descr="Screen Shot 2018-03-15 at 9.53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02967"/>
            <a:ext cx="3124200" cy="42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5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More accurate latitude and longitude data </a:t>
            </a:r>
          </a:p>
          <a:p>
            <a:r>
              <a:rPr lang="en-US" dirty="0" smtClean="0"/>
              <a:t>jQuery UI bug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0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https://taddes.github.io/Project-1-Travel-App/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taddes</a:t>
            </a:r>
            <a:r>
              <a:rPr lang="en-US" dirty="0" smtClean="0"/>
              <a:t>/Project-1-Travel-App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APIs </a:t>
            </a:r>
            <a:endParaRPr lang="en-US" dirty="0"/>
          </a:p>
          <a:p>
            <a:r>
              <a:rPr lang="en-US" dirty="0" smtClean="0"/>
              <a:t>Open Weather API giving a 5 day forecast</a:t>
            </a:r>
          </a:p>
          <a:p>
            <a:r>
              <a:rPr lang="en-US" dirty="0" smtClean="0"/>
              <a:t>Inform user with lodging options</a:t>
            </a:r>
            <a:endParaRPr lang="en-US" dirty="0" smtClean="0"/>
          </a:p>
          <a:p>
            <a:r>
              <a:rPr lang="en-US" dirty="0" smtClean="0"/>
              <a:t>Inform the user with current flight costs</a:t>
            </a:r>
          </a:p>
          <a:p>
            <a:r>
              <a:rPr lang="en-US" dirty="0" smtClean="0"/>
              <a:t>Creating </a:t>
            </a:r>
            <a:r>
              <a:rPr lang="en-US" dirty="0" smtClean="0"/>
              <a:t>a map that</a:t>
            </a:r>
            <a:r>
              <a:rPr lang="mr-IN" dirty="0" smtClean="0"/>
              <a:t>’</a:t>
            </a:r>
            <a:r>
              <a:rPr lang="en-US" dirty="0" smtClean="0"/>
              <a:t>s even more interactive.</a:t>
            </a:r>
          </a:p>
          <a:p>
            <a:r>
              <a:rPr lang="en-US" dirty="0" smtClean="0"/>
              <a:t>Access to historical data on flight cost and weather; stored in firebase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1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8-03-16 at 9.37.5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6" r="-2196"/>
          <a:stretch>
            <a:fillRect/>
          </a:stretch>
        </p:blipFill>
        <p:spPr>
          <a:xfrm>
            <a:off x="-299686" y="0"/>
            <a:ext cx="9661315" cy="6858000"/>
          </a:xfrm>
        </p:spPr>
      </p:pic>
    </p:spTree>
    <p:extLst>
      <p:ext uri="{BB962C8B-B14F-4D97-AF65-F5344CB8AC3E}">
        <p14:creationId xmlns:p14="http://schemas.microsoft.com/office/powerpoint/2010/main" val="87215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Travel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comprehensive application that gathers helpful information based on the users specified  destination.</a:t>
            </a:r>
          </a:p>
          <a:p>
            <a:r>
              <a:rPr lang="en-US" dirty="0" smtClean="0"/>
              <a:t>Creates a better experience for the user when planning for an upcoming trip.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31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APIs and AJAX </a:t>
            </a:r>
          </a:p>
          <a:p>
            <a:r>
              <a:rPr lang="en-US" dirty="0" smtClean="0"/>
              <a:t>Bootstrap Library</a:t>
            </a:r>
          </a:p>
          <a:p>
            <a:r>
              <a:rPr lang="en-US" dirty="0" smtClean="0"/>
              <a:t>jQuery UI Library</a:t>
            </a:r>
          </a:p>
          <a:p>
            <a:r>
              <a:rPr lang="en-US" dirty="0" smtClean="0"/>
              <a:t>Firebase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0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of Methods for Completion </a:t>
            </a:r>
          </a:p>
          <a:p>
            <a:r>
              <a:rPr lang="en-US" dirty="0" smtClean="0"/>
              <a:t>Create Story Map </a:t>
            </a:r>
          </a:p>
          <a:p>
            <a:r>
              <a:rPr lang="en-US" dirty="0" smtClean="0"/>
              <a:t>Designate tasks for specific group members</a:t>
            </a:r>
          </a:p>
          <a:p>
            <a:r>
              <a:rPr lang="en-US" dirty="0" smtClean="0"/>
              <a:t>Researched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1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CDNs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2592" y="3296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Screen Shot 2018-03-15 at 8.57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6" y="2225952"/>
            <a:ext cx="7450202" cy="43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6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HTML template for page using Bootstrap</a:t>
            </a:r>
          </a:p>
          <a:p>
            <a:endParaRPr lang="en-US" dirty="0"/>
          </a:p>
        </p:txBody>
      </p:sp>
      <p:pic>
        <p:nvPicPr>
          <p:cNvPr id="5" name="Picture 4" descr="Screen Shot 2018-03-15 at 9.11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10" y="2664658"/>
            <a:ext cx="3767487" cy="3575657"/>
          </a:xfrm>
          <a:prstGeom prst="rect">
            <a:avLst/>
          </a:prstGeom>
        </p:spPr>
      </p:pic>
      <p:pic>
        <p:nvPicPr>
          <p:cNvPr id="6" name="Picture 5" descr="Screen Shot 2018-03-15 at 9.16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3" y="2664658"/>
            <a:ext cx="4566111" cy="35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2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AJAX calls for each API</a:t>
            </a:r>
          </a:p>
          <a:p>
            <a:r>
              <a:rPr lang="en-US" dirty="0"/>
              <a:t>Test APIs and determine what parameters to grab </a:t>
            </a:r>
          </a:p>
          <a:p>
            <a:endParaRPr lang="en-US" dirty="0"/>
          </a:p>
        </p:txBody>
      </p:sp>
      <p:pic>
        <p:nvPicPr>
          <p:cNvPr id="5" name="Picture 4" descr="Screen Shot 2018-03-15 at 9.2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89" y="3062468"/>
            <a:ext cx="5700596" cy="348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7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jQuery to display API </a:t>
            </a:r>
            <a:r>
              <a:rPr lang="en-US" dirty="0" smtClean="0"/>
              <a:t>data </a:t>
            </a:r>
            <a:r>
              <a:rPr lang="en-US" dirty="0"/>
              <a:t>to HTML</a:t>
            </a:r>
          </a:p>
          <a:p>
            <a:endParaRPr lang="en-US" dirty="0"/>
          </a:p>
        </p:txBody>
      </p:sp>
      <p:pic>
        <p:nvPicPr>
          <p:cNvPr id="4" name="Picture 3" descr="Screen Shot 2018-03-15 at 9.45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76" y="2457376"/>
            <a:ext cx="5921837" cy="2044700"/>
          </a:xfrm>
          <a:prstGeom prst="rect">
            <a:avLst/>
          </a:prstGeom>
        </p:spPr>
      </p:pic>
      <p:pic>
        <p:nvPicPr>
          <p:cNvPr id="6" name="Picture 5" descr="Screen Shot 2018-03-15 at 9.48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58" y="4618861"/>
            <a:ext cx="4775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3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325</Words>
  <Application>Microsoft Macintosh PowerPoint</Application>
  <PresentationFormat>On-screen Show (4:3)</PresentationFormat>
  <Paragraphs>67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My Travel App</vt:lpstr>
      <vt:lpstr>PowerPoint Presentation</vt:lpstr>
      <vt:lpstr>My Travel App</vt:lpstr>
      <vt:lpstr>Technologies </vt:lpstr>
      <vt:lpstr>Design Process</vt:lpstr>
      <vt:lpstr>Design Process</vt:lpstr>
      <vt:lpstr>Design Process</vt:lpstr>
      <vt:lpstr>Design Process</vt:lpstr>
      <vt:lpstr>Design Process</vt:lpstr>
      <vt:lpstr>Design Process</vt:lpstr>
      <vt:lpstr>Design Process</vt:lpstr>
      <vt:lpstr>Problems Encountered</vt:lpstr>
      <vt:lpstr>Demonstration</vt:lpstr>
      <vt:lpstr>Future Development</vt:lpstr>
    </vt:vector>
  </TitlesOfParts>
  <Company>______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Travel App</dc:title>
  <dc:creator>Connor Reed</dc:creator>
  <cp:lastModifiedBy>Connor Reed</cp:lastModifiedBy>
  <cp:revision>31</cp:revision>
  <dcterms:created xsi:type="dcterms:W3CDTF">2018-03-15T17:54:41Z</dcterms:created>
  <dcterms:modified xsi:type="dcterms:W3CDTF">2018-03-16T14:20:29Z</dcterms:modified>
</cp:coreProperties>
</file>