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67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2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969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1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313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087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338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487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637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02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50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816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github.com/nvm-sh/n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/win" TargetMode="External"/><Relationship Id="rId5" Type="http://schemas.openxmlformats.org/officeDocument/2006/relationships/hyperlink" Target="https://packagecontrol.io/" TargetMode="External"/><Relationship Id="rId4" Type="http://schemas.openxmlformats.org/officeDocument/2006/relationships/hyperlink" Target="https://www.sublimetex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assert.html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02 </a:t>
            </a:r>
            <a:r>
              <a:rPr lang="en-US" dirty="0" err="1" smtClean="0"/>
              <a:t>cvicenie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851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kto</a:t>
            </a:r>
            <a:r>
              <a:rPr lang="en-US" dirty="0" smtClean="0"/>
              <a:t> ma OSX </a:t>
            </a:r>
            <a:r>
              <a:rPr lang="en-US" dirty="0" err="1" smtClean="0"/>
              <a:t>alebo</a:t>
            </a:r>
            <a:r>
              <a:rPr lang="en-US" dirty="0" smtClean="0"/>
              <a:t> Linux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instalacia</a:t>
            </a:r>
            <a:r>
              <a:rPr lang="en-US" dirty="0" smtClean="0"/>
              <a:t> </a:t>
            </a:r>
            <a:r>
              <a:rPr lang="en-US" dirty="0" err="1" smtClean="0"/>
              <a:t>nvm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https://github.com/nvm-sh/nvm</a:t>
            </a:r>
            <a:endParaRPr lang="en-US" dirty="0" smtClean="0"/>
          </a:p>
          <a:p>
            <a:r>
              <a:rPr lang="en-US" dirty="0" err="1" smtClean="0"/>
              <a:t>instalacia</a:t>
            </a:r>
            <a:r>
              <a:rPr lang="en-US" dirty="0" smtClean="0"/>
              <a:t> node</a:t>
            </a:r>
          </a:p>
          <a:p>
            <a:pPr lvl="1"/>
            <a:r>
              <a:rPr lang="en-US" dirty="0" smtClean="0"/>
              <a:t>node.js v 11.X + </a:t>
            </a:r>
            <a:r>
              <a:rPr lang="en-US" dirty="0" smtClean="0">
                <a:hlinkClick r:id="rId3"/>
              </a:rPr>
              <a:t>https://nodejs.org/en/</a:t>
            </a:r>
            <a:endParaRPr lang="en-US" dirty="0" smtClean="0"/>
          </a:p>
          <a:p>
            <a:r>
              <a:rPr lang="en-US" dirty="0" err="1" smtClean="0"/>
              <a:t>Instalacia</a:t>
            </a:r>
            <a:r>
              <a:rPr lang="en-US" dirty="0" smtClean="0"/>
              <a:t> </a:t>
            </a:r>
            <a:r>
              <a:rPr lang="en-US" dirty="0" err="1" smtClean="0"/>
              <a:t>editora</a:t>
            </a:r>
            <a:endParaRPr lang="en-US" dirty="0" smtClean="0"/>
          </a:p>
          <a:p>
            <a:pPr lvl="1"/>
            <a:r>
              <a:rPr lang="en-US" dirty="0" smtClean="0"/>
              <a:t>atom, VS code, …</a:t>
            </a:r>
          </a:p>
          <a:p>
            <a:pPr lvl="1"/>
            <a:r>
              <a:rPr lang="en-US" dirty="0" err="1" smtClean="0"/>
              <a:t>kto</a:t>
            </a:r>
            <a:r>
              <a:rPr lang="en-US" dirty="0" smtClean="0"/>
              <a:t>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preferovany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Sublime Text 3.0 </a:t>
            </a:r>
            <a:r>
              <a:rPr lang="sk-SK" dirty="0" smtClean="0">
                <a:hlinkClick r:id="rId4"/>
              </a:rPr>
              <a:t>https://www.sublimetext.com/</a:t>
            </a:r>
            <a:endParaRPr lang="sk-SK" dirty="0" smtClean="0"/>
          </a:p>
          <a:p>
            <a:pPr lvl="2"/>
            <a:r>
              <a:rPr lang="sk-SK" dirty="0" err="1" smtClean="0"/>
              <a:t>Plugins</a:t>
            </a:r>
            <a:r>
              <a:rPr lang="sk-SK" dirty="0" smtClean="0"/>
              <a:t>: </a:t>
            </a:r>
            <a:r>
              <a:rPr lang="sk-SK" dirty="0" smtClean="0">
                <a:hlinkClick r:id="rId5"/>
              </a:rPr>
              <a:t>https://packagecontrol.io/</a:t>
            </a:r>
            <a:endParaRPr lang="sk-SK" dirty="0" smtClean="0"/>
          </a:p>
          <a:p>
            <a:pPr lvl="3"/>
            <a:r>
              <a:rPr lang="sk-SK" dirty="0" smtClean="0"/>
              <a:t>HTML-CSS-JS </a:t>
            </a:r>
            <a:r>
              <a:rPr lang="sk-SK" dirty="0" err="1" smtClean="0"/>
              <a:t>Prettify</a:t>
            </a:r>
            <a:endParaRPr lang="sk-SK" dirty="0" smtClean="0"/>
          </a:p>
          <a:p>
            <a:pPr lvl="3"/>
            <a:r>
              <a:rPr lang="sk-SK" dirty="0" err="1" smtClean="0"/>
              <a:t>SideBarEnhancements</a:t>
            </a:r>
            <a:endParaRPr lang="en-US" dirty="0" smtClean="0"/>
          </a:p>
          <a:p>
            <a:r>
              <a:rPr lang="en-US" dirty="0" err="1" smtClean="0"/>
              <a:t>Instalacia</a:t>
            </a:r>
            <a:r>
              <a:rPr lang="en-US" dirty="0" smtClean="0"/>
              <a:t> Bash </a:t>
            </a:r>
            <a:r>
              <a:rPr lang="en-US" dirty="0" err="1" smtClean="0"/>
              <a:t>konzoly</a:t>
            </a:r>
            <a:r>
              <a:rPr lang="en-US" dirty="0" smtClean="0"/>
              <a:t> a CMD Line </a:t>
            </a:r>
            <a:r>
              <a:rPr lang="en-US" dirty="0" err="1" smtClean="0"/>
              <a:t>Gitu</a:t>
            </a:r>
            <a:endParaRPr lang="en-US" dirty="0" smtClean="0"/>
          </a:p>
          <a:p>
            <a:pPr lvl="1"/>
            <a:r>
              <a:rPr lang="en-US" dirty="0" smtClean="0"/>
              <a:t>OSX a Linux - </a:t>
            </a:r>
            <a:r>
              <a:rPr lang="en-US" dirty="0" err="1" smtClean="0"/>
              <a:t>nic</a:t>
            </a:r>
            <a:endParaRPr lang="en-US" dirty="0" smtClean="0"/>
          </a:p>
          <a:p>
            <a:pPr lvl="1"/>
            <a:r>
              <a:rPr lang="en-US" dirty="0" smtClean="0"/>
              <a:t>windows: </a:t>
            </a:r>
            <a:r>
              <a:rPr lang="en-US" dirty="0" smtClean="0">
                <a:hlinkClick r:id="rId6"/>
              </a:rPr>
              <a:t>https://git-scm.com/download/win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085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Zadanie</a:t>
            </a:r>
            <a:r>
              <a:rPr lang="en-US" dirty="0" smtClean="0"/>
              <a:t> 01 - Exploratory testing 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Setup </a:t>
            </a:r>
            <a:r>
              <a:rPr lang="en-US" b="1" dirty="0" err="1" smtClean="0"/>
              <a:t>projektu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–b cviko2</a:t>
            </a:r>
          </a:p>
          <a:p>
            <a:pPr marL="0" indent="0">
              <a:buNone/>
            </a:pPr>
            <a:r>
              <a:rPr lang="en-US" dirty="0" smtClean="0"/>
              <a:t>cd 02-cvicenie/</a:t>
            </a:r>
            <a:r>
              <a:rPr lang="en-US" dirty="0" err="1" smtClean="0"/>
              <a:t>ulohy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Ciel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vicenia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Exploratory testing </a:t>
            </a:r>
            <a:r>
              <a:rPr lang="en-US" dirty="0" smtClean="0"/>
              <a:t>of Java language and API using </a:t>
            </a:r>
            <a:r>
              <a:rPr lang="en-US" b="1" dirty="0" smtClean="0"/>
              <a:t>mocha</a:t>
            </a:r>
            <a:r>
              <a:rPr lang="en-US" dirty="0" smtClean="0"/>
              <a:t> test framework and </a:t>
            </a:r>
            <a:r>
              <a:rPr lang="en-US" b="1" dirty="0" smtClean="0"/>
              <a:t>node.js assert library</a:t>
            </a:r>
          </a:p>
          <a:p>
            <a:pPr lvl="1"/>
            <a:r>
              <a:rPr lang="en-US" b="1" dirty="0" smtClean="0">
                <a:hlinkClick r:id="rId2"/>
              </a:rPr>
              <a:t>https://mochajs.org/</a:t>
            </a:r>
            <a:endParaRPr lang="en-US" b="1" dirty="0" smtClean="0"/>
          </a:p>
          <a:p>
            <a:pPr lvl="1"/>
            <a:r>
              <a:rPr lang="en-US" b="1" dirty="0" smtClean="0">
                <a:hlinkClick r:id="rId3"/>
              </a:rPr>
              <a:t>https://nodejs.org/api/assert.html</a:t>
            </a:r>
            <a:endParaRPr lang="en-US" b="1" dirty="0" smtClean="0"/>
          </a:p>
          <a:p>
            <a:r>
              <a:rPr lang="en-US" b="1" dirty="0" smtClean="0"/>
              <a:t>Body</a:t>
            </a:r>
            <a:r>
              <a:rPr lang="en-US" dirty="0" smtClean="0"/>
              <a:t>: 5 </a:t>
            </a:r>
            <a:r>
              <a:rPr lang="en-US" dirty="0" err="1" smtClean="0"/>
              <a:t>bodov</a:t>
            </a:r>
            <a:endParaRPr lang="en-US" dirty="0" smtClean="0"/>
          </a:p>
          <a:p>
            <a:r>
              <a:rPr lang="en-US" b="1" dirty="0" smtClean="0"/>
              <a:t>Delivery</a:t>
            </a:r>
            <a:r>
              <a:rPr lang="en-US" dirty="0" smtClean="0"/>
              <a:t>: </a:t>
            </a:r>
            <a:r>
              <a:rPr lang="en-US" dirty="0" err="1" smtClean="0"/>
              <a:t>commited</a:t>
            </a:r>
            <a:r>
              <a:rPr lang="en-US" dirty="0" smtClean="0"/>
              <a:t> on forked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all tests green</a:t>
            </a:r>
          </a:p>
          <a:p>
            <a:pPr lvl="1"/>
            <a:r>
              <a:rPr lang="en-US" dirty="0" smtClean="0"/>
              <a:t>new tests created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147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9496"/>
            <a:ext cx="9766300" cy="5270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basics</a:t>
            </a:r>
            <a:endParaRPr lang="sk-S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71063"/>
            <a:ext cx="5513387" cy="19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8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02 cvicenie</vt:lpstr>
      <vt:lpstr>Instalacie</vt:lpstr>
      <vt:lpstr>Zadanie 01 - Exploratory testing </vt:lpstr>
      <vt:lpstr>mocha basics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cvicenie</dc:title>
  <dc:creator>Marko Martin</dc:creator>
  <cp:lastModifiedBy>Marko Martin</cp:lastModifiedBy>
  <cp:revision>79</cp:revision>
  <dcterms:created xsi:type="dcterms:W3CDTF">2019-09-30T09:32:32Z</dcterms:created>
  <dcterms:modified xsi:type="dcterms:W3CDTF">2019-09-30T10:26:26Z</dcterms:modified>
</cp:coreProperties>
</file>