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ECC2C6-49CB-204B-960D-3401A409F589}">
          <p14:sldIdLst>
            <p14:sldId id="256"/>
            <p14:sldId id="257"/>
            <p14:sldId id="258"/>
            <p14:sldId id="260"/>
            <p14:sldId id="259"/>
            <p14:sldId id="268"/>
            <p14:sldId id="262"/>
            <p14:sldId id="263"/>
            <p14:sldId id="264"/>
            <p14:sldId id="265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/>
    <p:restoredTop sz="94655"/>
  </p:normalViewPr>
  <p:slideViewPr>
    <p:cSldViewPr snapToGrid="0" snapToObjects="1">
      <p:cViewPr varScale="1">
        <p:scale>
          <a:sx n="73" d="100"/>
          <a:sy n="73" d="100"/>
        </p:scale>
        <p:origin x="200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17403-DE8D-CD4B-A9C3-A3D5B0C1B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EE2EE4-41EA-1E4B-90E9-9EB6F09C8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AE3C9-08A0-6C43-8B12-952B5349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80723-6A4E-6947-A0D0-DFAA23BB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CF57F-5E9A-F94A-ADC9-861AE8A2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77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198BB-417B-0147-AA44-ECE8B064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767CC4-0A00-7C48-9207-01523A2C0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300E0-D75F-B444-80EF-A3FA75AE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0E9FB-8FE5-6E4B-B527-3114140B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5FB90-D9E8-E248-8EEB-6A0C816B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18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2617E5-4A2B-254E-839F-CBF27B965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452131-BDA2-684B-A2FA-B51F2A6B4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06F26-8369-F648-A781-E1C8C982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35FD9-4D4C-2D4B-86B5-E57482D9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6F82F-D672-364D-B095-3CD1D502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14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BCDFE-D295-D44E-981E-C6B3F6D7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5447-3F98-2549-B1D2-5DFC425D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FF050-5B78-844E-A822-DD7D2D16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757BB-2922-3F4B-825A-13FAF709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EC556-807F-EE43-8813-F6EF3486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B22B3-CCBB-7342-8009-BA968037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80F33-DC45-C440-A206-6BC3DF52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B8165-76FD-E24E-9158-112C9F9F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4BB7C-4CE3-684A-AFF4-8C1F1AC3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715C0-F438-3C49-AC0F-23B7E6B5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13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8C8A2-1FA1-B646-AB86-BDFC74C0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D7DDF-A4AB-8542-9F3C-9271E21EF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68886F-E4A7-A944-A812-910AB6739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84313-EECD-7D42-BD84-E59341E4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5AC1F-D5C5-CC4E-B04D-647C0C9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365F4-B2AF-F945-B565-14781CFE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3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A059D-7315-CA46-9652-FF65A244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369B2-D21A-A14C-97AE-AB1460E8F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EA26F5-8C52-3841-95A5-03388FD5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BC716B-C460-AA46-8A9E-FA5C0179B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A58A4-557E-9847-BE52-B27C3DBFF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4967A5-4831-8248-BD23-82DB37BD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21E94B-4007-C843-A673-7B3F6668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C9291C-1740-4644-9142-46B1810F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92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796BF-0A6E-1D44-9AC7-BF34BC52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715B2D-D09C-5744-B535-D2FAE952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4BBDE3-1B7F-A04B-BC96-48FAEE30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A4EB61-F115-E142-B82A-5BAAFFC9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97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085E3-D48F-FD45-BD76-9CFB946B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0FEFCF-F340-8240-8F9F-06927DC9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0E77B-CAA5-B14F-8B70-78AA0B79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6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460A8-0E16-6244-AE9C-CE5958DB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A088F-2DE5-7842-ABDF-21650AFB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5F25E-BF99-8246-BD72-C62D121EA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BFFA1-38DC-B74E-A4DC-D511480A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678F1-4D3C-6E41-A15C-E9743A46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63A62D-22F2-8040-AA3D-F09DBC1B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B59B9-BED6-E74B-A293-3BD1178B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AB379A-7B76-AE45-85D4-293F57570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1E0CEF-12AE-F243-A44B-F157BBF4B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84BBA-E515-064A-B11C-E738A49C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FAFFE-4C57-4A4C-804F-B428CA30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100A0-B7C8-8344-815C-9A4B9976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34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3EF887-2471-0D45-8717-10E65FA2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25BB47-3D32-5444-9D45-5B5D146A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2DF30-51AC-0A44-93E3-FF053161D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F05B-B1D2-9549-BC57-06D84B052E7A}" type="datetimeFigureOut">
              <a:rPr kumimoji="1" lang="zh-CN" altLang="en-US" smtClean="0"/>
              <a:t>2018/7/2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2DADC-DE6F-9743-9E89-56056E2DE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F29F2-66EE-7B46-8CFD-7FFD12857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8B8A-3EE6-6349-A5C7-3DAC2490F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27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ron/handson-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guidecn.readthedocs.io/zh/latest/" TargetMode="External"/><Relationship Id="rId7" Type="http://schemas.openxmlformats.org/officeDocument/2006/relationships/hyperlink" Target="http://pythonguidecn.readthedocs.io/zh/latest/" TargetMode="External"/><Relationship Id="rId2" Type="http://schemas.openxmlformats.org/officeDocument/2006/relationships/hyperlink" Target="https://www.liaoxuefeng.com/wiki/0014316089557264a6b348958f449949df42a6d3a2e542c0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.douban.com/subject/27028517/" TargetMode="External"/><Relationship Id="rId5" Type="http://schemas.openxmlformats.org/officeDocument/2006/relationships/hyperlink" Target="https://book.douban.com/subject/6049132/" TargetMode="External"/><Relationship Id="rId4" Type="http://schemas.openxmlformats.org/officeDocument/2006/relationships/hyperlink" Target="https://book.douban.com/subject/26381341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github.com/pytest-dev/pytest" TargetMode="External"/><Relationship Id="rId2" Type="http://schemas.openxmlformats.org/officeDocument/2006/relationships/hyperlink" Target="https://robots.thoughtbot.com/how-to-manage-your-python-projects-with-pipen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m-mansour/Fast-Pandas" TargetMode="External"/><Relationship Id="rId5" Type="http://schemas.openxmlformats.org/officeDocument/2006/relationships/hyperlink" Target="http://wetest.qq.com/lab/view/385.html" TargetMode="External"/><Relationship Id="rId4" Type="http://schemas.openxmlformats.org/officeDocument/2006/relationships/hyperlink" Target="https://github.com/ambv/blac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270E-EC7F-7241-8EF7-62F62E87D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/>
              <a:t>Python</a:t>
            </a:r>
            <a:r>
              <a:rPr kumimoji="1" lang="zh-CN" altLang="en-US" b="1" dirty="0"/>
              <a:t> 基础教程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F91B07-72B4-EE49-BE01-C9D7222A4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 err="1"/>
              <a:t>Ted.Zhao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885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>
            <a:normAutofit/>
          </a:bodyPr>
          <a:lstStyle/>
          <a:p>
            <a:r>
              <a:rPr lang="en" altLang="zh-CN" b="1" dirty="0"/>
              <a:t>Python </a:t>
            </a:r>
            <a:r>
              <a:rPr lang="zh-CN" altLang="en-US" b="1" dirty="0"/>
              <a:t>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9897095" cy="2554160"/>
          </a:xfrm>
        </p:spPr>
        <p:txBody>
          <a:bodyPr>
            <a:normAutofit/>
          </a:bodyPr>
          <a:lstStyle/>
          <a:p>
            <a:r>
              <a:rPr lang="en" altLang="zh-CN" dirty="0"/>
              <a:t>checkout notebooks/</a:t>
            </a:r>
            <a:r>
              <a:rPr lang="en" altLang="zh-CN" dirty="0" err="1"/>
              <a:t>sklearn</a:t>
            </a:r>
            <a:endParaRPr lang="en" altLang="zh-CN" dirty="0"/>
          </a:p>
          <a:p>
            <a:r>
              <a:rPr lang="en" altLang="zh-CN" dirty="0">
                <a:hlinkClick r:id="rId2"/>
              </a:rPr>
              <a:t>https://github.com/ageron/handson-ml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09252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>
            <a:normAutofit/>
          </a:bodyPr>
          <a:lstStyle/>
          <a:p>
            <a:r>
              <a:rPr lang="en" altLang="zh-CN" b="1" dirty="0"/>
              <a:t>Python</a:t>
            </a:r>
            <a:r>
              <a:rPr lang="zh-CN" altLang="en-US" b="1" dirty="0"/>
              <a:t> </a:t>
            </a:r>
            <a:r>
              <a:rPr lang="en-US" altLang="zh-CN" b="1" dirty="0" err="1"/>
              <a:t>Jupyter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9897095" cy="2554160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  <a:p>
            <a:r>
              <a:rPr lang="zh-CN" altLang="en-US" dirty="0"/>
              <a:t>推荐阅读</a:t>
            </a:r>
            <a:r>
              <a:rPr lang="en-US" altLang="zh-CN" dirty="0"/>
              <a:t>: </a:t>
            </a:r>
            <a:r>
              <a:rPr lang="en" altLang="zh-CN" dirty="0"/>
              <a:t>https://</a:t>
            </a:r>
            <a:r>
              <a:rPr lang="en" altLang="zh-CN" dirty="0" err="1"/>
              <a:t>www.dataquest.io</a:t>
            </a:r>
            <a:r>
              <a:rPr lang="en" altLang="zh-CN" dirty="0"/>
              <a:t>/blog/</a:t>
            </a:r>
            <a:r>
              <a:rPr lang="en" altLang="zh-CN" dirty="0" err="1"/>
              <a:t>jupyter</a:t>
            </a:r>
            <a:r>
              <a:rPr lang="en" altLang="zh-CN" dirty="0"/>
              <a:t>-notebook-tutorial/</a:t>
            </a:r>
          </a:p>
          <a:p>
            <a:r>
              <a:rPr lang="en" altLang="zh-CN" dirty="0"/>
              <a:t>toolbar - help</a:t>
            </a:r>
          </a:p>
          <a:p>
            <a:r>
              <a:rPr lang="en" altLang="zh-CN" dirty="0"/>
              <a:t>cell level</a:t>
            </a:r>
          </a:p>
          <a:p>
            <a:r>
              <a:rPr lang="en" altLang="zh-CN" dirty="0"/>
              <a:t>code level: using tab from info </a:t>
            </a:r>
            <a:r>
              <a:rPr lang="en" altLang="zh-CN" dirty="0" err="1"/>
              <a:t>compeletion</a:t>
            </a:r>
            <a:endParaRPr lang="en" altLang="zh-CN" dirty="0"/>
          </a:p>
          <a:p>
            <a:r>
              <a:rPr lang="en" altLang="zh-CN" dirty="0"/>
              <a:t>reading function doc</a:t>
            </a:r>
          </a:p>
          <a:p>
            <a:r>
              <a:rPr lang="en" altLang="zh-CN" dirty="0"/>
              <a:t>magic function</a:t>
            </a:r>
          </a:p>
        </p:txBody>
      </p:sp>
    </p:spTree>
    <p:extLst>
      <p:ext uri="{BB962C8B-B14F-4D97-AF65-F5344CB8AC3E}">
        <p14:creationId xmlns:p14="http://schemas.microsoft.com/office/powerpoint/2010/main" val="412373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>
            <a:normAutofit/>
          </a:bodyPr>
          <a:lstStyle/>
          <a:p>
            <a:r>
              <a:rPr lang="en" altLang="zh-CN" b="1" dirty="0"/>
              <a:t>Python</a:t>
            </a:r>
            <a:r>
              <a:rPr lang="zh-CN" altLang="en-US" b="1" dirty="0"/>
              <a:t> 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9897095" cy="2554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checkout notebooks in /notebooks/pandas</a:t>
            </a:r>
          </a:p>
          <a:p>
            <a:r>
              <a:rPr lang="en" altLang="zh-CN"/>
              <a:t>https</a:t>
            </a:r>
            <a:r>
              <a:rPr lang="en" altLang="zh-CN" dirty="0"/>
              <a:t>://</a:t>
            </a:r>
            <a:r>
              <a:rPr lang="en" altLang="zh-CN" dirty="0" err="1"/>
              <a:t>www.dataquest.io</a:t>
            </a:r>
            <a:r>
              <a:rPr lang="en" altLang="zh-CN" dirty="0"/>
              <a:t>/blog/pandas-python-tutorial/</a:t>
            </a:r>
          </a:p>
        </p:txBody>
      </p:sp>
    </p:spTree>
    <p:extLst>
      <p:ext uri="{BB962C8B-B14F-4D97-AF65-F5344CB8AC3E}">
        <p14:creationId xmlns:p14="http://schemas.microsoft.com/office/powerpoint/2010/main" val="379874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0BB3E-BF33-DB4B-A160-8D855965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基本内容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8B8B5-0C6B-7944-8329-51DDE221A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学习路径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基本规范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标准库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网络操作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爬虫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机器学习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Jupyter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数据分析</a:t>
            </a:r>
          </a:p>
        </p:txBody>
      </p:sp>
    </p:spTree>
    <p:extLst>
      <p:ext uri="{BB962C8B-B14F-4D97-AF65-F5344CB8AC3E}">
        <p14:creationId xmlns:p14="http://schemas.microsoft.com/office/powerpoint/2010/main" val="17679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Python</a:t>
            </a:r>
            <a:r>
              <a:rPr kumimoji="1" lang="zh-CN" altLang="en-US" b="1" dirty="0"/>
              <a:t> 学习路径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基础</a:t>
            </a:r>
            <a:r>
              <a:rPr kumimoji="1" lang="en-US" altLang="zh-CN" dirty="0"/>
              <a:t>: </a:t>
            </a:r>
          </a:p>
          <a:p>
            <a:pPr lvl="1"/>
            <a:r>
              <a:rPr kumimoji="1" lang="zh-CN" altLang="en-US" dirty="0"/>
              <a:t>廖雪峰教程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>
                <a:hlinkClick r:id="rId2"/>
              </a:rPr>
              <a:t>https://www.liaoxuefeng.com/wiki/0014316089557264a6b348958f449949df42a6d3a2e542c000</a:t>
            </a:r>
            <a:endParaRPr kumimoji="1" lang="en" altLang="zh-CN" dirty="0"/>
          </a:p>
          <a:p>
            <a:pPr lvl="1"/>
            <a:r>
              <a:rPr kumimoji="1" lang="en" altLang="zh-CN" dirty="0"/>
              <a:t>Python </a:t>
            </a:r>
            <a:r>
              <a:rPr kumimoji="1" lang="zh-CN" altLang="en-US" dirty="0"/>
              <a:t>最佳实践指南</a:t>
            </a:r>
            <a:r>
              <a:rPr kumimoji="1" lang="en-US" altLang="zh-CN" dirty="0"/>
              <a:t>: </a:t>
            </a:r>
            <a:r>
              <a:rPr kumimoji="1" lang="en" altLang="zh-CN" dirty="0">
                <a:hlinkClick r:id="rId3"/>
              </a:rPr>
              <a:t>https://pythonguidecn.readthedocs.io/zh/latest/</a:t>
            </a:r>
            <a:r>
              <a:rPr kumimoji="1" lang="en" altLang="zh-CN" dirty="0"/>
              <a:t>    </a:t>
            </a:r>
          </a:p>
          <a:p>
            <a:r>
              <a:rPr kumimoji="1" lang="zh-CN" altLang="en-US" dirty="0"/>
              <a:t>进阶</a:t>
            </a:r>
            <a:r>
              <a:rPr kumimoji="1" lang="en-US" altLang="zh-CN" dirty="0"/>
              <a:t>: </a:t>
            </a:r>
          </a:p>
          <a:p>
            <a:pPr lvl="1"/>
            <a:r>
              <a:rPr kumimoji="1" lang="en" altLang="zh-CN" dirty="0"/>
              <a:t>Python cookbook: </a:t>
            </a:r>
            <a:r>
              <a:rPr kumimoji="1" lang="en" altLang="zh-CN" dirty="0">
                <a:hlinkClick r:id="rId4"/>
              </a:rPr>
              <a:t>https://book.douban.com/subject/26381341/</a:t>
            </a:r>
            <a:endParaRPr kumimoji="1" lang="en" altLang="zh-CN" dirty="0"/>
          </a:p>
          <a:p>
            <a:pPr lvl="1"/>
            <a:r>
              <a:rPr kumimoji="1" lang="en" altLang="zh-CN" dirty="0"/>
              <a:t>Python </a:t>
            </a:r>
            <a:r>
              <a:rPr kumimoji="1" lang="zh-CN" altLang="en-US" dirty="0"/>
              <a:t>手册</a:t>
            </a:r>
            <a:r>
              <a:rPr kumimoji="1" lang="en-US" altLang="zh-CN" dirty="0"/>
              <a:t>: </a:t>
            </a:r>
            <a:r>
              <a:rPr kumimoji="1" lang="en" altLang="zh-CN" dirty="0">
                <a:hlinkClick r:id="rId5"/>
              </a:rPr>
              <a:t>https://book.douban.com/subject/6049132/</a:t>
            </a:r>
            <a:endParaRPr kumimoji="1" lang="en" altLang="zh-CN" dirty="0"/>
          </a:p>
          <a:p>
            <a:pPr lvl="1"/>
            <a:r>
              <a:rPr kumimoji="1" lang="zh-CN" altLang="en-US" dirty="0"/>
              <a:t>流程的 </a:t>
            </a:r>
            <a:r>
              <a:rPr kumimoji="1" lang="en" altLang="zh-CN" dirty="0"/>
              <a:t>Python : </a:t>
            </a:r>
            <a:r>
              <a:rPr kumimoji="1" lang="en" altLang="zh-CN" dirty="0">
                <a:hlinkClick r:id="rId6"/>
              </a:rPr>
              <a:t>https://book.douban.com/subject/27028517/</a:t>
            </a:r>
            <a:endParaRPr kumimoji="1" lang="en" altLang="zh-CN" dirty="0"/>
          </a:p>
          <a:p>
            <a:pPr lvl="1"/>
            <a:r>
              <a:rPr kumimoji="1" lang="en" altLang="zh-CN" dirty="0"/>
              <a:t>Python </a:t>
            </a:r>
            <a:r>
              <a:rPr kumimoji="1" lang="zh-CN" altLang="en-US" dirty="0"/>
              <a:t>指南</a:t>
            </a:r>
            <a:r>
              <a:rPr kumimoji="1" lang="en-US" altLang="zh-CN" dirty="0"/>
              <a:t>: </a:t>
            </a:r>
            <a:r>
              <a:rPr kumimoji="1" lang="en" altLang="zh-CN" dirty="0">
                <a:hlinkClick r:id="rId7"/>
              </a:rPr>
              <a:t>http://pythonguidecn.readthedocs.io/zh/latest/</a:t>
            </a: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1515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Python</a:t>
            </a:r>
            <a:r>
              <a:rPr kumimoji="1" lang="zh-CN" altLang="en-US" b="1" dirty="0"/>
              <a:t> 学习路径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基本语法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zh-CN" altLang="en-US" dirty="0"/>
              <a:t>见文件夹 </a:t>
            </a:r>
            <a:r>
              <a:rPr kumimoji="1" lang="en-US" altLang="zh-CN"/>
              <a:t>./files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6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/>
          <a:lstStyle/>
          <a:p>
            <a:r>
              <a:rPr kumimoji="1" lang="en-US" altLang="zh-CN" b="1" dirty="0"/>
              <a:t>Python</a:t>
            </a:r>
            <a:r>
              <a:rPr kumimoji="1" lang="zh-CN" altLang="en-US" b="1" dirty="0"/>
              <a:t> 基本规范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10907751" cy="4942894"/>
          </a:xfrm>
        </p:spPr>
        <p:txBody>
          <a:bodyPr>
            <a:normAutofit fontScale="77500" lnSpcReduction="20000"/>
          </a:bodyPr>
          <a:lstStyle/>
          <a:p>
            <a:r>
              <a:rPr lang="en" altLang="zh-CN" dirty="0"/>
              <a:t>Python 2 vs Python 3</a:t>
            </a:r>
          </a:p>
          <a:p>
            <a:pPr lvl="1"/>
            <a:r>
              <a:rPr lang="en" altLang="zh-CN" dirty="0"/>
              <a:t>Python 2 </a:t>
            </a:r>
            <a:r>
              <a:rPr lang="zh-CN" altLang="en-US" dirty="0"/>
              <a:t>将在 </a:t>
            </a:r>
            <a:r>
              <a:rPr lang="en-US" altLang="zh-CN" dirty="0"/>
              <a:t>2020</a:t>
            </a:r>
            <a:r>
              <a:rPr lang="zh-CN" altLang="en-US" dirty="0"/>
              <a:t>年停止维护</a:t>
            </a:r>
          </a:p>
          <a:p>
            <a:pPr lvl="1"/>
            <a:r>
              <a:rPr lang="en" altLang="zh-CN" dirty="0"/>
              <a:t>Python 3 </a:t>
            </a:r>
            <a:r>
              <a:rPr lang="zh-CN" altLang="en-US" dirty="0"/>
              <a:t>在性能上更优秀，解决原本的字节编码混乱的问题</a:t>
            </a:r>
            <a:endParaRPr lang="en" altLang="zh-CN" dirty="0"/>
          </a:p>
          <a:p>
            <a:r>
              <a:rPr lang="en" altLang="zh-CN" dirty="0"/>
              <a:t>Python </a:t>
            </a:r>
            <a:r>
              <a:rPr lang="zh-CN" altLang="en-US" dirty="0"/>
              <a:t>环境管理</a:t>
            </a:r>
          </a:p>
          <a:p>
            <a:pPr lvl="1"/>
            <a:r>
              <a:rPr lang="en" altLang="zh-CN" dirty="0" err="1"/>
              <a:t>pipenv</a:t>
            </a:r>
            <a:r>
              <a:rPr lang="en" altLang="zh-CN" dirty="0"/>
              <a:t>: </a:t>
            </a:r>
            <a:r>
              <a:rPr lang="en" altLang="zh-CN" dirty="0">
                <a:hlinkClick r:id="rId2"/>
              </a:rPr>
              <a:t>https://robots.thoughtbot.com/how-to-manage-your-python-projects-with-pipenv</a:t>
            </a:r>
            <a:endParaRPr lang="en" altLang="zh-CN" dirty="0"/>
          </a:p>
          <a:p>
            <a:r>
              <a:rPr lang="zh-CN" altLang="en-US" dirty="0"/>
              <a:t>统一代码风格 </a:t>
            </a:r>
            <a:r>
              <a:rPr lang="en-US" altLang="zh-CN" dirty="0"/>
              <a:t>- </a:t>
            </a:r>
            <a:r>
              <a:rPr lang="en" altLang="zh-CN" dirty="0"/>
              <a:t>pep8</a:t>
            </a:r>
          </a:p>
          <a:p>
            <a:pPr lvl="1"/>
            <a:r>
              <a:rPr lang="en" altLang="zh-CN" dirty="0"/>
              <a:t>Python pep8 </a:t>
            </a:r>
            <a:r>
              <a:rPr lang="zh-CN" altLang="en-US" dirty="0"/>
              <a:t>文档： </a:t>
            </a:r>
            <a:r>
              <a:rPr lang="en" altLang="zh-CN" dirty="0">
                <a:hlinkClick r:id="rId3"/>
              </a:rPr>
              <a:t>https://www.python.org/dev/peps/pep-0008/</a:t>
            </a:r>
            <a:endParaRPr lang="en" altLang="zh-CN" dirty="0"/>
          </a:p>
          <a:p>
            <a:pPr lvl="1"/>
            <a:r>
              <a:rPr lang="zh-CN" altLang="en-US" dirty="0"/>
              <a:t>代码风格检查，修改：</a:t>
            </a:r>
            <a:r>
              <a:rPr lang="en" altLang="zh-CN" dirty="0">
                <a:hlinkClick r:id="rId4"/>
              </a:rPr>
              <a:t>https://github.com/ambv/black</a:t>
            </a:r>
            <a:endParaRPr lang="en" altLang="zh-CN" dirty="0"/>
          </a:p>
          <a:p>
            <a:pPr lvl="1"/>
            <a:r>
              <a:rPr lang="zh-CN" altLang="en-US" dirty="0"/>
              <a:t>浅谈软件工程师的代码素养</a:t>
            </a:r>
            <a:r>
              <a:rPr lang="en-US" altLang="zh-CN" dirty="0"/>
              <a:t>: </a:t>
            </a:r>
            <a:r>
              <a:rPr lang="en" altLang="zh-CN" dirty="0">
                <a:hlinkClick r:id="rId5"/>
              </a:rPr>
              <a:t>http://wetest.qq.com/lab/view/385.html</a:t>
            </a:r>
            <a:endParaRPr lang="en" altLang="zh-CN" dirty="0"/>
          </a:p>
          <a:p>
            <a:r>
              <a:rPr lang="en" altLang="zh-CN" dirty="0"/>
              <a:t>IDE</a:t>
            </a:r>
          </a:p>
          <a:p>
            <a:pPr lvl="1"/>
            <a:r>
              <a:rPr lang="zh-CN" altLang="en-US" dirty="0"/>
              <a:t>统一使用 </a:t>
            </a:r>
            <a:r>
              <a:rPr lang="en" altLang="zh-CN" dirty="0" err="1"/>
              <a:t>Pycharm</a:t>
            </a:r>
            <a:endParaRPr lang="en" altLang="zh-CN" dirty="0"/>
          </a:p>
          <a:p>
            <a:r>
              <a:rPr lang="zh-CN" altLang="en-US" dirty="0"/>
              <a:t>错误信息捕获</a:t>
            </a:r>
          </a:p>
          <a:p>
            <a:pPr lvl="1"/>
            <a:r>
              <a:rPr lang="en" altLang="zh-CN" dirty="0"/>
              <a:t>Traceback</a:t>
            </a:r>
            <a:r>
              <a:rPr lang="en-US" altLang="zh-CN" dirty="0"/>
              <a:t>,</a:t>
            </a:r>
            <a:r>
              <a:rPr lang="zh-CN" altLang="en-US" dirty="0"/>
              <a:t> 捕获上下文</a:t>
            </a:r>
          </a:p>
          <a:p>
            <a:r>
              <a:rPr lang="zh-CN" altLang="en-US" dirty="0"/>
              <a:t>测试</a:t>
            </a:r>
          </a:p>
          <a:p>
            <a:pPr lvl="1"/>
            <a:r>
              <a:rPr lang="en" altLang="zh-CN" dirty="0"/>
              <a:t>Pandas </a:t>
            </a:r>
            <a:r>
              <a:rPr lang="zh-CN" altLang="en-US" dirty="0"/>
              <a:t>性能测试： </a:t>
            </a:r>
            <a:r>
              <a:rPr lang="en" altLang="zh-CN" dirty="0">
                <a:hlinkClick r:id="rId6"/>
              </a:rPr>
              <a:t>https://github.com/mm-mansour/Fast-Pandas</a:t>
            </a:r>
            <a:endParaRPr lang="en" altLang="zh-CN" dirty="0"/>
          </a:p>
          <a:p>
            <a:pPr lvl="1"/>
            <a:r>
              <a:rPr lang="zh-CN" altLang="en-US" dirty="0"/>
              <a:t>单元测试： </a:t>
            </a:r>
            <a:r>
              <a:rPr lang="en" altLang="zh-CN" dirty="0">
                <a:hlinkClick r:id="rId7"/>
              </a:rPr>
              <a:t>https://github.com/pytest-dev/pytest</a:t>
            </a: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/>
          <a:lstStyle/>
          <a:p>
            <a:r>
              <a:rPr kumimoji="1" lang="en-US" altLang="zh-CN" b="1" dirty="0"/>
              <a:t>Python </a:t>
            </a:r>
            <a:r>
              <a:rPr kumimoji="1" lang="zh-CN" altLang="en-US" b="1" dirty="0"/>
              <a:t>标准库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10907751" cy="4942894"/>
          </a:xfrm>
        </p:spPr>
        <p:txBody>
          <a:bodyPr>
            <a:normAutofit fontScale="92500" lnSpcReduction="10000"/>
          </a:bodyPr>
          <a:lstStyle/>
          <a:p>
            <a:endParaRPr lang="en" altLang="zh-CN" dirty="0"/>
          </a:p>
          <a:p>
            <a:pPr marL="0" indent="0">
              <a:buNone/>
            </a:pPr>
            <a:r>
              <a:rPr lang="zh-CN" altLang="en-US" dirty="0"/>
              <a:t>推荐阅读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pymotw.com</a:t>
            </a:r>
            <a:r>
              <a:rPr lang="en-US" altLang="zh-CN" dirty="0"/>
              <a:t>/3/</a:t>
            </a:r>
            <a:r>
              <a:rPr lang="en-US" altLang="zh-CN" dirty="0" err="1"/>
              <a:t>index.html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以下是我认为经常用的</a:t>
            </a:r>
            <a:endParaRPr lang="en-US" altLang="zh-CN" dirty="0"/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datetime</a:t>
            </a:r>
          </a:p>
          <a:p>
            <a:r>
              <a:rPr lang="en" altLang="zh-CN" dirty="0" err="1"/>
              <a:t>functools</a:t>
            </a:r>
            <a:endParaRPr lang="en" altLang="zh-CN" dirty="0"/>
          </a:p>
          <a:p>
            <a:r>
              <a:rPr lang="en" altLang="zh-CN" dirty="0" err="1"/>
              <a:t>itertools</a:t>
            </a:r>
            <a:endParaRPr lang="en" altLang="zh-CN" dirty="0"/>
          </a:p>
          <a:p>
            <a:r>
              <a:rPr lang="en" altLang="zh-CN" dirty="0"/>
              <a:t>yield from / yield</a:t>
            </a:r>
            <a:r>
              <a:rPr kumimoji="1" lang="en-US" altLang="zh-CN" dirty="0"/>
              <a:t>s</a:t>
            </a:r>
          </a:p>
          <a:p>
            <a:r>
              <a:rPr kumimoji="1" lang="en-US" altLang="zh-CN" dirty="0" err="1"/>
              <a:t>urllib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69865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/>
          <a:lstStyle/>
          <a:p>
            <a:r>
              <a:rPr lang="en" altLang="zh-CN" b="1" dirty="0"/>
              <a:t>Python </a:t>
            </a:r>
            <a:r>
              <a:rPr lang="zh-CN" altLang="en-US" b="1" dirty="0"/>
              <a:t>网络操作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10907751" cy="4942894"/>
          </a:xfrm>
        </p:spPr>
        <p:txBody>
          <a:bodyPr>
            <a:normAutofit/>
          </a:bodyPr>
          <a:lstStyle/>
          <a:p>
            <a:r>
              <a:rPr lang="zh-CN" altLang="en-US" dirty="0"/>
              <a:t>推荐使用 </a:t>
            </a:r>
            <a:r>
              <a:rPr lang="en-US" altLang="zh-CN" dirty="0"/>
              <a:t>requests</a:t>
            </a:r>
          </a:p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post</a:t>
            </a:r>
            <a:endParaRPr lang="en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153D62-672D-0848-A4B2-2BE7EE41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65" y="1321898"/>
            <a:ext cx="7622785" cy="52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6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/>
          <a:lstStyle/>
          <a:p>
            <a:r>
              <a:rPr lang="en" altLang="zh-CN" b="1" dirty="0"/>
              <a:t>Python</a:t>
            </a:r>
            <a:r>
              <a:rPr lang="zh-CN" altLang="en-US" b="1" dirty="0"/>
              <a:t> 数据库操作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4297879" cy="494289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 </a:t>
            </a:r>
            <a:r>
              <a:rPr lang="en" altLang="zh-CN" sz="2000" dirty="0" err="1"/>
              <a:t>sqlalchemy</a:t>
            </a:r>
            <a:r>
              <a:rPr lang="zh-CN" altLang="en-US" sz="2000" dirty="0"/>
              <a:t> 作为连接器</a:t>
            </a:r>
            <a:endParaRPr lang="en-US" altLang="zh-CN" sz="2000" dirty="0"/>
          </a:p>
          <a:p>
            <a:r>
              <a:rPr lang="zh-CN" altLang="en-US" sz="2000" dirty="0"/>
              <a:t>使用 </a:t>
            </a:r>
            <a:r>
              <a:rPr lang="en-US" altLang="zh-CN" sz="2000" dirty="0" err="1"/>
              <a:t>pd.to_sql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 err="1"/>
              <a:t>pd.read_sql</a:t>
            </a:r>
            <a:r>
              <a:rPr lang="en-US" altLang="zh-CN" sz="2000" dirty="0"/>
              <a:t> / </a:t>
            </a:r>
            <a:r>
              <a:rPr lang="en-US" altLang="zh-CN" sz="2000" dirty="0" err="1"/>
              <a:t>pd.read_sql_table</a:t>
            </a:r>
            <a:r>
              <a:rPr lang="zh-CN" altLang="en-US" sz="2000" dirty="0"/>
              <a:t> 读写转化成 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6FA48A-DFA1-7144-BA3B-46856E4E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23" y="1169719"/>
            <a:ext cx="6734254" cy="52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4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BF0E5-050B-F24F-81E5-956B7A35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31"/>
            <a:ext cx="10515600" cy="1102538"/>
          </a:xfrm>
        </p:spPr>
        <p:txBody>
          <a:bodyPr/>
          <a:lstStyle/>
          <a:p>
            <a:r>
              <a:rPr lang="en" altLang="zh-CN" b="1" dirty="0"/>
              <a:t>Python</a:t>
            </a:r>
            <a:r>
              <a:rPr lang="zh-CN" altLang="en-US" b="1" dirty="0"/>
              <a:t> 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9EC4-79E6-4F43-91D4-2B636FFD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4069"/>
            <a:ext cx="9897095" cy="2554160"/>
          </a:xfrm>
        </p:spPr>
        <p:txBody>
          <a:bodyPr>
            <a:normAutofit/>
          </a:bodyPr>
          <a:lstStyle/>
          <a:p>
            <a:r>
              <a:rPr lang="zh-CN" altLang="en-US" dirty="0"/>
              <a:t>具体教程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" altLang="zh-CN" dirty="0"/>
              <a:t>https://cuiqingcai.com/1052.html</a:t>
            </a:r>
          </a:p>
          <a:p>
            <a:r>
              <a:rPr lang="en" altLang="zh-CN" dirty="0" err="1"/>
              <a:t>scrapy</a:t>
            </a:r>
            <a:r>
              <a:rPr lang="en" altLang="zh-CN" dirty="0"/>
              <a:t> --&gt; heavy stuff</a:t>
            </a:r>
          </a:p>
          <a:p>
            <a:r>
              <a:rPr lang="en" altLang="zh-CN" dirty="0"/>
              <a:t>requests + </a:t>
            </a:r>
            <a:r>
              <a:rPr lang="en" altLang="zh-CN" dirty="0" err="1"/>
              <a:t>lxml</a:t>
            </a:r>
            <a:r>
              <a:rPr lang="en" altLang="zh-CN" dirty="0"/>
              <a:t> + bs4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479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345</Words>
  <Application>Microsoft Macintosh PowerPoint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Python 基础教程</vt:lpstr>
      <vt:lpstr>基本内容</vt:lpstr>
      <vt:lpstr>Python 学习路径</vt:lpstr>
      <vt:lpstr>Python 学习路径</vt:lpstr>
      <vt:lpstr>Python 基本规范</vt:lpstr>
      <vt:lpstr>Python 标准库</vt:lpstr>
      <vt:lpstr>Python 网络操作</vt:lpstr>
      <vt:lpstr>Python 数据库操作</vt:lpstr>
      <vt:lpstr>Python 爬虫</vt:lpstr>
      <vt:lpstr>Python 机器学习</vt:lpstr>
      <vt:lpstr>Python Jupyter</vt:lpstr>
      <vt:lpstr>Python 数据分析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基础教程</dc:title>
  <dc:creator>Zhao Ted</dc:creator>
  <cp:lastModifiedBy>Zhao Ted</cp:lastModifiedBy>
  <cp:revision>43</cp:revision>
  <dcterms:created xsi:type="dcterms:W3CDTF">2018-07-02T04:04:46Z</dcterms:created>
  <dcterms:modified xsi:type="dcterms:W3CDTF">2018-07-02T07:22:49Z</dcterms:modified>
</cp:coreProperties>
</file>