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358" r:id="rId5"/>
  </p:sldIdLst>
  <p:sldSz cx="12192000" cy="6858000"/>
  <p:notesSz cx="9144000" cy="6858000"/>
  <p:defaultTextStyle>
    <a:defPPr>
      <a:defRPr lang="zh-CN"/>
    </a:defPPr>
    <a:lvl1pPr algn="l" defTabSz="2176145" rtl="0" fontAlgn="base">
      <a:spcBef>
        <a:spcPct val="0"/>
      </a:spcBef>
      <a:spcAft>
        <a:spcPct val="0"/>
      </a:spcAft>
      <a:buFont typeface="Arial" pitchFamily="34" charset="0"/>
      <a:defRPr sz="4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1087755" indent="-630555" algn="l" defTabSz="2176145" rtl="0" fontAlgn="base">
      <a:spcBef>
        <a:spcPct val="0"/>
      </a:spcBef>
      <a:spcAft>
        <a:spcPct val="0"/>
      </a:spcAft>
      <a:buFont typeface="Arial" pitchFamily="34" charset="0"/>
      <a:defRPr sz="4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2176780" indent="-1262380" algn="l" defTabSz="2176145" rtl="0" fontAlgn="base">
      <a:spcBef>
        <a:spcPct val="0"/>
      </a:spcBef>
      <a:spcAft>
        <a:spcPct val="0"/>
      </a:spcAft>
      <a:buFont typeface="Arial" pitchFamily="34" charset="0"/>
      <a:defRPr sz="4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3265805" indent="-1894205" algn="l" defTabSz="2176145" rtl="0" fontAlgn="base">
      <a:spcBef>
        <a:spcPct val="0"/>
      </a:spcBef>
      <a:spcAft>
        <a:spcPct val="0"/>
      </a:spcAft>
      <a:buFont typeface="Arial" pitchFamily="34" charset="0"/>
      <a:defRPr sz="4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4354830" indent="-2526030" algn="l" defTabSz="2176145" rtl="0" fontAlgn="base">
      <a:spcBef>
        <a:spcPct val="0"/>
      </a:spcBef>
      <a:spcAft>
        <a:spcPct val="0"/>
      </a:spcAft>
      <a:buFont typeface="Arial" pitchFamily="34" charset="0"/>
      <a:defRPr sz="4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9">
          <p15:clr>
            <a:srgbClr val="A4A3A4"/>
          </p15:clr>
        </p15:guide>
        <p15:guide id="2" pos="3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3C1DA"/>
    <a:srgbClr val="4F80BD"/>
    <a:srgbClr val="B7CCE4"/>
    <a:srgbClr val="BB9323"/>
    <a:srgbClr val="FFC000"/>
    <a:srgbClr val="984807"/>
    <a:srgbClr val="E46C0A"/>
    <a:srgbClr val="FAC090"/>
    <a:srgbClr val="FAC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0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76" y="1056"/>
      </p:cViewPr>
      <p:guideLst>
        <p:guide orient="horz" pos="2299"/>
        <p:guide pos="38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 noProof="1" smtClean="0">
                <a:latin typeface="Arial" charset="0"/>
                <a:ea typeface="宋体" charset="-122"/>
                <a:cs typeface="+mn-ea"/>
              </a:defRPr>
            </a:lvl1pPr>
          </a:lstStyle>
          <a:p>
            <a:fld id="{0F9B84EA-7D68-4D60-9CB1-D50884785D1C}" type="datetimeFigureOut">
              <a:rPr lang="zh-CN" altLang="en-US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600"/>
            </a:lvl1pPr>
          </a:lstStyle>
          <a:p>
            <a:fld id="{341963E0-F9F5-4201-8D7C-C9B38CB94FF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30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HK" altLang="en-US"/>
          </a:p>
        </p:txBody>
      </p:sp>
      <p:sp>
        <p:nvSpPr>
          <p:cNvPr id="2051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charset="0"/>
                <a:ea typeface="宋体" charset="-122"/>
                <a:cs typeface="+mn-ea"/>
              </a:defRPr>
            </a:lvl1pPr>
          </a:lstStyle>
          <a:p>
            <a:fld id="{BB962C8B-B14F-4D97-AF65-F5344CB8AC3E}" type="datetimeFigureOut">
              <a:rPr lang="zh-HK" altLang="en-US"/>
              <a:t>06/11/17</a:t>
            </a:fld>
            <a:endParaRPr lang="zh-HK" altLang="en-US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514600" y="857250"/>
            <a:ext cx="4114800" cy="2314575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14341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3300413"/>
            <a:ext cx="7315200" cy="270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HK" altLang="en-US"/>
          </a:p>
        </p:txBody>
      </p:sp>
      <p:sp>
        <p:nvSpPr>
          <p:cNvPr id="20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HK" altLang="en-US"/>
          </a:p>
        </p:txBody>
      </p:sp>
      <p:sp>
        <p:nvSpPr>
          <p:cNvPr id="20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6BC0E6F-7B44-4010-AEA5-631AA0155DDE}" type="slidenum">
              <a:rPr lang="zh-HK" altLang="en-US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885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6288" y="4016375"/>
            <a:ext cx="5559425" cy="8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 fontScale="25000" lnSpcReduction="20000"/>
          </a:bodyPr>
          <a:lstStyle/>
          <a:p>
            <a:pPr algn="ctr"/>
            <a:endParaRPr lang="zh-CN" altLang="en-US" sz="3355" noProof="1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208463" y="4295775"/>
            <a:ext cx="3775075" cy="8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 fontScale="25000" lnSpcReduction="20000"/>
          </a:bodyPr>
          <a:lstStyle/>
          <a:p>
            <a:pPr algn="ctr"/>
            <a:endParaRPr lang="zh-CN" altLang="en-US" sz="3355" noProof="1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36642" y="1916378"/>
            <a:ext cx="7923696" cy="2346897"/>
          </a:xfrm>
        </p:spPr>
        <p:txBody>
          <a:bodyPr lIns="90000" tIns="46800" rIns="90000" bIns="46800"/>
          <a:lstStyle>
            <a:lvl1pPr algn="ctr">
              <a:defRPr sz="1447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1B103-2960-4D27-B5E5-789AE58F2198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4B61E-7EE1-4144-85FB-2C46CCD50F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59"/>
          <p:cNvSpPr/>
          <p:nvPr userDrawn="1"/>
        </p:nvSpPr>
        <p:spPr>
          <a:xfrm>
            <a:off x="6597650" y="131763"/>
            <a:ext cx="5357813" cy="658495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ctr">
            <a:normAutofit/>
          </a:bodyPr>
          <a:lstStyle/>
          <a:p>
            <a:endParaRPr sz="1530" noProof="1">
              <a:latin typeface="+mn-lt"/>
              <a:ea typeface="+mn-ea"/>
            </a:endParaRPr>
          </a:p>
        </p:txBody>
      </p:sp>
      <p:sp>
        <p:nvSpPr>
          <p:cNvPr id="6" name="直接连接符 5"/>
          <p:cNvSpPr/>
          <p:nvPr userDrawn="1"/>
        </p:nvSpPr>
        <p:spPr>
          <a:xfrm>
            <a:off x="7153275" y="1849438"/>
            <a:ext cx="3376613" cy="0"/>
          </a:xfrm>
          <a:prstGeom prst="line">
            <a:avLst/>
          </a:prstGeom>
          <a:ln w="31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>
            <a:normAutofit fontScale="25000" lnSpcReduction="20000"/>
          </a:bodyPr>
          <a:lstStyle/>
          <a:p>
            <a:endParaRPr lang="zh-CN" altLang="en-US" sz="1530" noProof="1"/>
          </a:p>
        </p:txBody>
      </p:sp>
      <p:sp>
        <p:nvSpPr>
          <p:cNvPr id="7" name="直接连接符 6"/>
          <p:cNvSpPr/>
          <p:nvPr userDrawn="1"/>
        </p:nvSpPr>
        <p:spPr>
          <a:xfrm>
            <a:off x="727075" y="4348163"/>
            <a:ext cx="2424113" cy="0"/>
          </a:xfrm>
          <a:prstGeom prst="line">
            <a:avLst/>
          </a:prstGeom>
          <a:ln w="31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>
            <a:normAutofit fontScale="25000" lnSpcReduction="20000"/>
          </a:bodyPr>
          <a:lstStyle/>
          <a:p>
            <a:endParaRPr lang="zh-CN" altLang="en-US" sz="153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572" y="4400431"/>
            <a:ext cx="4560184" cy="1268696"/>
          </a:xfrm>
        </p:spPr>
        <p:txBody>
          <a:bodyPr lIns="90000" tIns="46800" rIns="90000" bIns="46800" anchor="t" anchorCtr="0"/>
          <a:lstStyle>
            <a:lvl1pPr algn="l">
              <a:defRPr sz="3775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28573" y="1017242"/>
            <a:ext cx="4967882" cy="2853613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2850"/>
            </a:lvl1pPr>
            <a:lvl2pPr marL="407670" indent="0">
              <a:buNone/>
              <a:defRPr sz="2495"/>
            </a:lvl2pPr>
            <a:lvl3pPr marL="815975" indent="0">
              <a:buNone/>
              <a:defRPr sz="2140"/>
            </a:lvl3pPr>
            <a:lvl4pPr marL="1222375" indent="0">
              <a:buNone/>
              <a:defRPr sz="1785"/>
            </a:lvl4pPr>
            <a:lvl5pPr marL="1630045" indent="0">
              <a:buNone/>
              <a:defRPr sz="1785"/>
            </a:lvl5pPr>
            <a:lvl6pPr marL="2038350" indent="0">
              <a:buNone/>
              <a:defRPr sz="1785"/>
            </a:lvl6pPr>
            <a:lvl7pPr marL="2446020" indent="0">
              <a:buNone/>
              <a:defRPr sz="1785"/>
            </a:lvl7pPr>
            <a:lvl8pPr marL="2853690" indent="0">
              <a:buNone/>
              <a:defRPr sz="1785"/>
            </a:lvl8pPr>
            <a:lvl9pPr marL="3260725" indent="0">
              <a:buNone/>
              <a:defRPr sz="1785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53599" y="2057344"/>
            <a:ext cx="3348413" cy="3489866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885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07670" indent="0">
              <a:buNone/>
              <a:defRPr sz="1250"/>
            </a:lvl2pPr>
            <a:lvl3pPr marL="815975" indent="0">
              <a:buNone/>
              <a:defRPr sz="1070"/>
            </a:lvl3pPr>
            <a:lvl4pPr marL="1222375" indent="0">
              <a:buNone/>
              <a:defRPr sz="890"/>
            </a:lvl4pPr>
            <a:lvl5pPr marL="1630045" indent="0">
              <a:buNone/>
              <a:defRPr sz="890"/>
            </a:lvl5pPr>
            <a:lvl6pPr marL="2038350" indent="0">
              <a:buNone/>
              <a:defRPr sz="890"/>
            </a:lvl6pPr>
            <a:lvl7pPr marL="2446020" indent="0">
              <a:buNone/>
              <a:defRPr sz="890"/>
            </a:lvl7pPr>
            <a:lvl8pPr marL="2853690" indent="0">
              <a:buNone/>
              <a:defRPr sz="890"/>
            </a:lvl8pPr>
            <a:lvl9pPr marL="3260725" indent="0">
              <a:buNone/>
              <a:defRPr sz="8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8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10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F1190-537C-45EE-946B-BDE1F3715DC2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331" y="854438"/>
            <a:ext cx="2742718" cy="527056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75" y="854438"/>
            <a:ext cx="8069159" cy="527056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8B541-961D-43F2-A51F-B203CE60C0C7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854439"/>
            <a:ext cx="11237912" cy="5133611"/>
          </a:xfrm>
        </p:spPr>
        <p:txBody>
          <a:bodyPr/>
          <a:lstStyle>
            <a:lvl1pPr>
              <a:defRPr sz="2400"/>
            </a:lvl1pPr>
            <a:lvl2pPr marL="682625" indent="-342900">
              <a:buFont typeface="Arial" pitchFamily="34" charset="0"/>
              <a:buChar char="•"/>
              <a:defRPr sz="2000"/>
            </a:lvl2pPr>
            <a:lvl3pPr>
              <a:defRPr sz="1800"/>
            </a:lvl3pPr>
            <a:lvl4pPr marL="1632585" indent="-342900">
              <a:buFont typeface="Arial" pitchFamily="34" charset="0"/>
              <a:buChar char="•"/>
              <a:defRPr sz="1800"/>
            </a:lvl4pPr>
            <a:lvl5pPr marL="2064385" indent="-34290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D0F13E8-2A3F-4579-845E-7618D8D3C0FB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4" y="1122337"/>
            <a:ext cx="9144918" cy="2387539"/>
          </a:xfrm>
        </p:spPr>
        <p:txBody>
          <a:bodyPr anchor="b"/>
          <a:lstStyle>
            <a:lvl1pPr algn="ctr">
              <a:defRPr sz="535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4" y="3779104"/>
            <a:ext cx="9144918" cy="1655720"/>
          </a:xfrm>
        </p:spPr>
        <p:txBody>
          <a:bodyPr/>
          <a:lstStyle>
            <a:lvl1pPr marL="0" indent="0" algn="ctr">
              <a:buNone/>
              <a:defRPr sz="2095">
                <a:solidFill>
                  <a:schemeClr val="bg1"/>
                </a:solidFill>
              </a:defRPr>
            </a:lvl1pPr>
            <a:lvl2pPr marL="407670" indent="0" algn="ctr">
              <a:buNone/>
              <a:defRPr sz="1785"/>
            </a:lvl2pPr>
            <a:lvl3pPr marL="815975" indent="0" algn="ctr">
              <a:buNone/>
              <a:defRPr sz="1605"/>
            </a:lvl3pPr>
            <a:lvl4pPr marL="1222375" indent="0" algn="ctr">
              <a:buNone/>
              <a:defRPr sz="1425"/>
            </a:lvl4pPr>
            <a:lvl5pPr marL="1630045" indent="0" algn="ctr">
              <a:buNone/>
              <a:defRPr sz="1425"/>
            </a:lvl5pPr>
            <a:lvl6pPr marL="2038350" indent="0" algn="ctr">
              <a:buNone/>
              <a:defRPr sz="1425"/>
            </a:lvl6pPr>
            <a:lvl7pPr marL="2446020" indent="0" algn="ctr">
              <a:buNone/>
              <a:defRPr sz="1425"/>
            </a:lvl7pPr>
            <a:lvl8pPr marL="2853690" indent="0" algn="ctr">
              <a:buNone/>
              <a:defRPr sz="1425"/>
            </a:lvl8pPr>
            <a:lvl9pPr marL="3260725" indent="0" algn="ctr">
              <a:buNone/>
              <a:defRPr sz="142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E1C3F-0C98-4D23-BD61-7820A9E1CBC3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94FC08-3A97-438F-9B4E-52072E62C873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7667" y="2145802"/>
            <a:ext cx="8304445" cy="1499333"/>
          </a:xfrm>
        </p:spPr>
        <p:txBody>
          <a:bodyPr anchor="b"/>
          <a:lstStyle>
            <a:lvl1pPr algn="r">
              <a:defRPr sz="535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7667" y="3672120"/>
            <a:ext cx="8304445" cy="518502"/>
          </a:xfrm>
        </p:spPr>
        <p:txBody>
          <a:bodyPr/>
          <a:lstStyle>
            <a:lvl1pPr marL="0" indent="0" algn="r">
              <a:buNone/>
              <a:defRPr sz="2140">
                <a:solidFill>
                  <a:schemeClr val="bg1"/>
                </a:solidFill>
              </a:defRPr>
            </a:lvl1pPr>
            <a:lvl2pPr marL="407670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5975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3pPr>
            <a:lvl4pPr marL="122237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63004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03835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4460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285369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26072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E6B11-A9A7-48C4-B4CB-14DAE6DE444E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76" y="1220164"/>
            <a:ext cx="5375729" cy="4904841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321" y="1220164"/>
            <a:ext cx="5375729" cy="4904841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5952A-3A5E-45E6-99CF-347E74D9875C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3" y="1272865"/>
            <a:ext cx="5158305" cy="823891"/>
          </a:xfrm>
        </p:spPr>
        <p:txBody>
          <a:bodyPr anchor="b"/>
          <a:lstStyle>
            <a:lvl1pPr marL="0" indent="0">
              <a:buNone/>
              <a:defRPr sz="2140" b="1"/>
            </a:lvl1pPr>
            <a:lvl2pPr marL="407670" indent="0">
              <a:buNone/>
              <a:defRPr sz="1785" b="1"/>
            </a:lvl2pPr>
            <a:lvl3pPr marL="815975" indent="0">
              <a:buNone/>
              <a:defRPr sz="1605" b="1"/>
            </a:lvl3pPr>
            <a:lvl4pPr marL="1222375" indent="0">
              <a:buNone/>
              <a:defRPr sz="1425" b="1"/>
            </a:lvl4pPr>
            <a:lvl5pPr marL="1630045" indent="0">
              <a:buNone/>
              <a:defRPr sz="1425" b="1"/>
            </a:lvl5pPr>
            <a:lvl6pPr marL="2038350" indent="0">
              <a:buNone/>
              <a:defRPr sz="1425" b="1"/>
            </a:lvl6pPr>
            <a:lvl7pPr marL="2446020" indent="0">
              <a:buNone/>
              <a:defRPr sz="1425" b="1"/>
            </a:lvl7pPr>
            <a:lvl8pPr marL="2853690" indent="0">
              <a:buNone/>
              <a:defRPr sz="1425" b="1"/>
            </a:lvl8pPr>
            <a:lvl9pPr marL="326072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3" y="2505012"/>
            <a:ext cx="5158305" cy="368449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20" y="1272865"/>
            <a:ext cx="5183708" cy="823891"/>
          </a:xfrm>
        </p:spPr>
        <p:txBody>
          <a:bodyPr anchor="b"/>
          <a:lstStyle>
            <a:lvl1pPr marL="0" indent="0">
              <a:buNone/>
              <a:defRPr sz="2140" b="1"/>
            </a:lvl1pPr>
            <a:lvl2pPr marL="407670" indent="0">
              <a:buNone/>
              <a:defRPr sz="1785" b="1"/>
            </a:lvl2pPr>
            <a:lvl3pPr marL="815975" indent="0">
              <a:buNone/>
              <a:defRPr sz="1605" b="1"/>
            </a:lvl3pPr>
            <a:lvl4pPr marL="1222375" indent="0">
              <a:buNone/>
              <a:defRPr sz="1425" b="1"/>
            </a:lvl4pPr>
            <a:lvl5pPr marL="1630045" indent="0">
              <a:buNone/>
              <a:defRPr sz="1425" b="1"/>
            </a:lvl5pPr>
            <a:lvl6pPr marL="2038350" indent="0">
              <a:buNone/>
              <a:defRPr sz="1425" b="1"/>
            </a:lvl6pPr>
            <a:lvl7pPr marL="2446020" indent="0">
              <a:buNone/>
              <a:defRPr sz="1425" b="1"/>
            </a:lvl7pPr>
            <a:lvl8pPr marL="2853690" indent="0">
              <a:buNone/>
              <a:defRPr sz="1425" b="1"/>
            </a:lvl8pPr>
            <a:lvl9pPr marL="326072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20" y="2505012"/>
            <a:ext cx="5183708" cy="368449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48" y="160016"/>
            <a:ext cx="10970110" cy="63244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88090-F9E1-4622-8B98-BB662E6C43E6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Relationship Id="rId3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Relationship Id="rId3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408305" indent="-40830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lvl="1" indent="-33972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lvl="2" indent="-271780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lvl="3" indent="-26987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925" lvl="4" indent="-26987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lvl="5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85900" lvl="6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14500" lvl="7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43100" lvl="8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3560" lvl="1" indent="-314325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630555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32585" lvl="3" indent="-94615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7415" lvl="4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43000" lvl="5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71600" lvl="6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0200" lvl="7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lvl="8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 descr="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3" y="9525"/>
            <a:ext cx="12203112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408305" indent="-40830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lvl="1" indent="-33972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lvl="2" indent="-271780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lvl="3" indent="-26987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925" lvl="4" indent="-26987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lvl="5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85900" lvl="6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14500" lvl="7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43100" lvl="8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3560" lvl="1" indent="-314325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630555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32585" lvl="3" indent="-94615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7415" lvl="4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43000" lvl="5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71600" lvl="6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0200" lvl="7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lvl="8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50800"/>
            <a:ext cx="12241213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408305" indent="-40830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lvl="1" indent="-33972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lvl="2" indent="-271780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lvl="3" indent="-26987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925" lvl="4" indent="-269875" algn="l" defTabSz="1089025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lvl="5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85900" lvl="6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14500" lvl="7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43100" lvl="8" indent="-113665" algn="l" defTabSz="1088390" eaLnBrk="0" fontAlgn="base" latinLnBrk="0" hangingPunct="0">
        <a:spcBef>
          <a:spcPct val="10000"/>
        </a:spcBef>
        <a:spcAft>
          <a:spcPct val="0"/>
        </a:spcAft>
        <a:buFont typeface="Arial" charset="0"/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3560" lvl="1" indent="-314325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630555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32585" lvl="3" indent="-94615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7415" lvl="4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43000" lvl="5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71600" lvl="6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0200" lvl="7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lvl="8" indent="-1262380" algn="l" defTabSz="108839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21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11188" y="160338"/>
            <a:ext cx="10971212" cy="6302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50650" tIns="25325" rIns="50650" bIns="25325" anchor="ctr">
            <a:normAutofit/>
          </a:bodyPr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099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119188"/>
            <a:ext cx="10971212" cy="5006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50650" tIns="25325" rIns="50650" bIns="2532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11188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50650" tIns="25325" rIns="50650" bIns="25325">
            <a:normAutofit/>
          </a:bodyPr>
          <a:lstStyle>
            <a:lvl1pPr>
              <a:defRPr sz="119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7188" y="6245225"/>
            <a:ext cx="38592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50650" tIns="25325" rIns="50650" bIns="25325">
            <a:normAutofit/>
          </a:bodyPr>
          <a:lstStyle>
            <a:lvl1pPr algn="ctr">
              <a:defRPr sz="1190" noProof="1"/>
            </a:lvl1pPr>
          </a:lstStyle>
          <a:p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50650" tIns="25325" rIns="50650" bIns="25325" numCol="1" anchor="t" anchorCtr="0" compatLnSpc="1">
            <a:normAutofit/>
          </a:bodyPr>
          <a:lstStyle>
            <a:lvl1pPr algn="r">
              <a:defRPr sz="1100"/>
            </a:lvl1pPr>
          </a:lstStyle>
          <a:p>
            <a:fld id="{90BA9E37-EA3F-413C-AD53-CE139EB92298}" type="slidenum">
              <a:rPr lang="en-US" altLang="zh-CN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just" defTabSz="860425" rtl="0" fontAlgn="base">
        <a:spcBef>
          <a:spcPct val="0"/>
        </a:spcBef>
        <a:spcAft>
          <a:spcPct val="0"/>
        </a:spcAft>
        <a:defRPr sz="3900" kern="1200">
          <a:solidFill>
            <a:schemeClr val="bg1"/>
          </a:solidFill>
          <a:latin typeface="+mj-lt"/>
          <a:ea typeface="+mj-ea"/>
          <a:cs typeface="+mj-cs"/>
        </a:defRPr>
      </a:lvl1pPr>
      <a:lvl2pPr algn="just" defTabSz="860425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just" defTabSz="860425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just" defTabSz="860425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just" defTabSz="860425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79425" algn="ctr" defTabSz="859790" rtl="0" fontAlgn="base">
        <a:spcBef>
          <a:spcPct val="0"/>
        </a:spcBef>
        <a:spcAft>
          <a:spcPct val="0"/>
        </a:spcAft>
        <a:defRPr sz="3985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58850" algn="ctr" defTabSz="859790" rtl="0" fontAlgn="base">
        <a:spcBef>
          <a:spcPct val="0"/>
        </a:spcBef>
        <a:spcAft>
          <a:spcPct val="0"/>
        </a:spcAft>
        <a:defRPr sz="3985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438275" algn="ctr" defTabSz="859790" rtl="0" fontAlgn="base">
        <a:spcBef>
          <a:spcPct val="0"/>
        </a:spcBef>
        <a:spcAft>
          <a:spcPct val="0"/>
        </a:spcAft>
        <a:defRPr sz="3985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917700" algn="ctr" defTabSz="859790" rtl="0" fontAlgn="base">
        <a:spcBef>
          <a:spcPct val="0"/>
        </a:spcBef>
        <a:spcAft>
          <a:spcPct val="0"/>
        </a:spcAft>
        <a:defRPr sz="3985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9725" indent="-339725" algn="just" defTabSz="860425" rtl="0" fontAlgn="base">
        <a:lnSpc>
          <a:spcPct val="130000"/>
        </a:lnSpc>
        <a:spcBef>
          <a:spcPts val="1265"/>
        </a:spcBef>
        <a:spcAft>
          <a:spcPct val="0"/>
        </a:spcAft>
        <a:buSzPct val="80000"/>
        <a:buFont typeface="Wingdings 2" pitchFamily="18" charset="2"/>
        <a:buChar char="°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lvl="1" indent="-342900" algn="just" defTabSz="860425" rtl="0" fontAlgn="base">
        <a:lnSpc>
          <a:spcPct val="120000"/>
        </a:lnSpc>
        <a:spcBef>
          <a:spcPts val="625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lvl="2" indent="-342900" algn="just" defTabSz="860425" rtl="0" fontAlgn="base">
        <a:lnSpc>
          <a:spcPct val="120000"/>
        </a:lnSpc>
        <a:spcBef>
          <a:spcPts val="1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31950" lvl="3" indent="-342900" algn="just" defTabSz="860425" rtl="0" fontAlgn="base">
        <a:lnSpc>
          <a:spcPct val="120000"/>
        </a:lnSpc>
        <a:spcBef>
          <a:spcPts val="1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lvl="4" indent="-342900" algn="just" defTabSz="860425" rtl="0" fontAlgn="base">
        <a:lnSpc>
          <a:spcPct val="120000"/>
        </a:lnSpc>
        <a:spcBef>
          <a:spcPts val="1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4272280" lvl="5" indent="-387350" algn="l" defTabSz="860425" eaLnBrk="1" fontAlgn="base" latinLnBrk="0" hangingPunct="1">
        <a:spcBef>
          <a:spcPts val="170"/>
        </a:spcBef>
        <a:spcAft>
          <a:spcPct val="0"/>
        </a:spcAft>
        <a:buChar char="»"/>
        <a:defRPr sz="18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9520" lvl="6" indent="-387350" algn="l" defTabSz="860425" eaLnBrk="1" fontAlgn="base" latinLnBrk="0" hangingPunct="1">
        <a:spcBef>
          <a:spcPts val="170"/>
        </a:spcBef>
        <a:spcAft>
          <a:spcPct val="0"/>
        </a:spcAft>
        <a:buChar char="»"/>
        <a:defRPr sz="18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826125" lvl="7" indent="-387350" algn="l" defTabSz="860425" eaLnBrk="1" fontAlgn="base" latinLnBrk="0" hangingPunct="1">
        <a:spcBef>
          <a:spcPts val="170"/>
        </a:spcBef>
        <a:spcAft>
          <a:spcPct val="0"/>
        </a:spcAft>
        <a:buChar char="»"/>
        <a:defRPr sz="18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6602730" lvl="8" indent="-387350" algn="l" defTabSz="860425" eaLnBrk="1" fontAlgn="base" latinLnBrk="0" hangingPunct="1">
        <a:spcBef>
          <a:spcPts val="170"/>
        </a:spcBef>
        <a:spcAft>
          <a:spcPct val="0"/>
        </a:spcAft>
        <a:buChar char="»"/>
        <a:defRPr sz="18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55321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30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77240" lvl="1" indent="0" algn="l" defTabSz="95885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553210" lvl="2" indent="0" algn="l" defTabSz="95885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330450" lvl="3" indent="0" algn="l" defTabSz="95885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107690" lvl="4" indent="0" algn="l" defTabSz="95885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884295" lvl="5" indent="0" algn="l" defTabSz="95885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660900" lvl="6" indent="0" algn="l" defTabSz="95885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437505" lvl="7" indent="0" algn="l" defTabSz="95885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6214745" lvl="8" indent="0" algn="l" defTabSz="95885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文本框 7"/>
          <p:cNvSpPr>
            <a:spLocks noChangeArrowheads="1"/>
          </p:cNvSpPr>
          <p:nvPr/>
        </p:nvSpPr>
        <p:spPr bwMode="auto">
          <a:xfrm>
            <a:off x="520065" y="4640585"/>
            <a:ext cx="2908300" cy="4667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Ted Zhao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赵鹏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数据挖掘工程师</a:t>
            </a:r>
            <a:endParaRPr lang="en-US" altLang="zh-TW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103" name="直接连接符 46"/>
          <p:cNvSpPr>
            <a:spLocks noChangeShapeType="1"/>
          </p:cNvSpPr>
          <p:nvPr/>
        </p:nvSpPr>
        <p:spPr bwMode="auto">
          <a:xfrm>
            <a:off x="3531870" y="620688"/>
            <a:ext cx="3662680" cy="1905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104" name="直接连接符 47"/>
          <p:cNvSpPr>
            <a:spLocks noChangeShapeType="1"/>
          </p:cNvSpPr>
          <p:nvPr/>
        </p:nvSpPr>
        <p:spPr bwMode="auto">
          <a:xfrm>
            <a:off x="3605311" y="1905408"/>
            <a:ext cx="3872865" cy="1905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105" name="文本框 41"/>
          <p:cNvSpPr>
            <a:spLocks noChangeArrowheads="1"/>
          </p:cNvSpPr>
          <p:nvPr/>
        </p:nvSpPr>
        <p:spPr bwMode="auto">
          <a:xfrm>
            <a:off x="3517900" y="653073"/>
            <a:ext cx="3874244" cy="31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lvl="0" algn="l">
              <a:lnSpc>
                <a:spcPct val="11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  <a:sym typeface="+mn-ea"/>
              </a:rPr>
              <a:t>深圳大学 金融数学学士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  <a:sym typeface="+mn-ea"/>
            </a:endParaRPr>
          </a:p>
        </p:txBody>
      </p:sp>
      <p:sp>
        <p:nvSpPr>
          <p:cNvPr id="4108" name="椭圆 5"/>
          <p:cNvSpPr>
            <a:spLocks noChangeArrowheads="1"/>
          </p:cNvSpPr>
          <p:nvPr/>
        </p:nvSpPr>
        <p:spPr bwMode="auto">
          <a:xfrm>
            <a:off x="8736655" y="1294066"/>
            <a:ext cx="1773555" cy="1764030"/>
          </a:xfrm>
          <a:prstGeom prst="ellipse">
            <a:avLst/>
          </a:prstGeom>
          <a:solidFill>
            <a:srgbClr val="FF9900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buFont typeface="DejaVu Sans" charset="0"/>
              <a:buNone/>
            </a:pPr>
            <a:endParaRPr lang="zh-CN" altLang="en-US" sz="1200" b="1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宋体" pitchFamily="2" charset="-122"/>
            </a:endParaRPr>
          </a:p>
        </p:txBody>
      </p:sp>
      <p:sp>
        <p:nvSpPr>
          <p:cNvPr id="4112" name="矩形 9"/>
          <p:cNvSpPr>
            <a:spLocks noChangeArrowheads="1"/>
          </p:cNvSpPr>
          <p:nvPr/>
        </p:nvSpPr>
        <p:spPr bwMode="auto">
          <a:xfrm>
            <a:off x="3531870" y="238170"/>
            <a:ext cx="181800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387" tIns="50751" rIns="97387" bIns="507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buFont typeface="DejaVu Sans" charset="0"/>
              <a:buNone/>
            </a:pPr>
            <a:r>
              <a:rPr lang="zh-CN" altLang="en-US" sz="1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Qualification</a:t>
            </a:r>
          </a:p>
        </p:txBody>
      </p:sp>
      <p:sp>
        <p:nvSpPr>
          <p:cNvPr id="4113" name="矩形 11"/>
          <p:cNvSpPr>
            <a:spLocks noChangeArrowheads="1"/>
          </p:cNvSpPr>
          <p:nvPr/>
        </p:nvSpPr>
        <p:spPr bwMode="auto">
          <a:xfrm>
            <a:off x="3531870" y="1536076"/>
            <a:ext cx="1849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buFont typeface="DejaVu Sans" charset="0"/>
              <a:buNone/>
            </a:pPr>
            <a:r>
              <a:rPr lang="en-US" altLang="zh-HK" sz="1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Experience</a:t>
            </a:r>
          </a:p>
        </p:txBody>
      </p:sp>
      <p:sp>
        <p:nvSpPr>
          <p:cNvPr id="4116" name="椭圆 5"/>
          <p:cNvSpPr>
            <a:spLocks noChangeArrowheads="1"/>
          </p:cNvSpPr>
          <p:nvPr/>
        </p:nvSpPr>
        <p:spPr bwMode="auto">
          <a:xfrm>
            <a:off x="10330434" y="2232638"/>
            <a:ext cx="1541145" cy="1611630"/>
          </a:xfrm>
          <a:prstGeom prst="ellipse">
            <a:avLst/>
          </a:prstGeom>
          <a:solidFill>
            <a:srgbClr val="FF9900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buFont typeface="DejaVu Sans" charset="0"/>
              <a:buNone/>
            </a:pPr>
            <a:endParaRPr lang="zh-CN" altLang="en-US" sz="151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62091"/>
            <a:ext cx="2875819" cy="3840114"/>
          </a:xfrm>
          <a:prstGeom prst="rect">
            <a:avLst/>
          </a:prstGeom>
        </p:spPr>
      </p:pic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10258291" y="526356"/>
            <a:ext cx="1433512" cy="1368425"/>
            <a:chOff x="0" y="0"/>
            <a:chExt cx="1433513" cy="1368425"/>
          </a:xfrm>
        </p:grpSpPr>
        <p:sp>
          <p:nvSpPr>
            <p:cNvPr id="21" name="椭圆 16"/>
            <p:cNvSpPr>
              <a:spLocks noChangeArrowheads="1"/>
            </p:cNvSpPr>
            <p:nvPr/>
          </p:nvSpPr>
          <p:spPr bwMode="auto">
            <a:xfrm flipH="1">
              <a:off x="0" y="0"/>
              <a:ext cx="1433513" cy="1368425"/>
            </a:xfrm>
            <a:prstGeom prst="ellipse">
              <a:avLst/>
            </a:prstGeom>
            <a:solidFill>
              <a:srgbClr val="FFC000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 typeface="DejaVu Sans" charset="0"/>
                <a:buNone/>
              </a:pPr>
              <a:endParaRPr lang="zh-CN" altLang="en-US" sz="1000" b="1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600578" y="146050"/>
              <a:ext cx="1847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 typeface="DejaVu Sans" charset="0"/>
                <a:buNone/>
              </a:pPr>
              <a:endParaRPr lang="zh-CN" altLang="en-US" sz="16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107892"/>
            <a:ext cx="6452562" cy="412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defRPr>
            </a:lvl1pPr>
            <a:lvl2pPr marL="742950" indent="-285750">
              <a:defRPr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ea typeface="MS PGothic" pitchFamily="34" charset="-128"/>
              </a:defRPr>
            </a:lvl9pPr>
          </a:lstStyle>
          <a:p>
            <a:pPr marL="0" indent="0"/>
            <a:r>
              <a:rPr lang="zh-CN" altLang="en-US" dirty="0"/>
              <a:t>香港</a:t>
            </a:r>
            <a:r>
              <a:rPr lang="zh-CN" altLang="en-US" dirty="0" smtClean="0"/>
              <a:t>赛马会 </a:t>
            </a:r>
            <a:r>
              <a:rPr lang="en-US" altLang="zh-CN" dirty="0" smtClean="0"/>
              <a:t>BI</a:t>
            </a:r>
            <a:r>
              <a:rPr lang="zh-CN" altLang="en-US" dirty="0" smtClean="0"/>
              <a:t> 挖掘 </a:t>
            </a:r>
            <a:r>
              <a:rPr lang="en-US" altLang="zh-CN" dirty="0" smtClean="0"/>
              <a:t>[2015-2017]</a:t>
            </a:r>
            <a:endParaRPr lang="en-US" altLang="zh-CN" dirty="0"/>
          </a:p>
          <a:p>
            <a:pPr marL="0" indent="0"/>
            <a:r>
              <a:rPr lang="zh-CN" altLang="en-US" dirty="0"/>
              <a:t>平安</a:t>
            </a:r>
            <a:r>
              <a:rPr lang="zh-CN" altLang="en-US" dirty="0" smtClean="0"/>
              <a:t>证券自然语言模型核心开发 </a:t>
            </a:r>
            <a:r>
              <a:rPr lang="en-US" altLang="zh-CN" dirty="0" smtClean="0"/>
              <a:t>[2016-2017]</a:t>
            </a:r>
            <a:endParaRPr lang="en-US" altLang="zh-CN" dirty="0"/>
          </a:p>
          <a:p>
            <a:pPr marL="0" indent="0"/>
            <a:r>
              <a:rPr lang="zh-CN" altLang="en-US" dirty="0" smtClean="0"/>
              <a:t>顺丰物流中心仿真项目核心开发</a:t>
            </a:r>
            <a:r>
              <a:rPr lang="en-US" altLang="zh-CN" dirty="0" smtClean="0"/>
              <a:t>[2017.5</a:t>
            </a:r>
            <a:r>
              <a:rPr lang="en-US" altLang="zh-CN" dirty="0"/>
              <a:t>-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擅长机器学习算法应用，数据挖掘，特征构建，构建预测／分群模型；</a:t>
            </a:r>
            <a:endParaRPr lang="en-US" altLang="zh-CN" dirty="0" smtClean="0"/>
          </a:p>
          <a:p>
            <a:r>
              <a:rPr lang="zh-CN" altLang="en-US" dirty="0" smtClean="0"/>
              <a:t>擅长爬虫系统构建， 仿真系统构建 </a:t>
            </a:r>
            <a:r>
              <a:rPr lang="en-US" altLang="zh-CN" dirty="0" smtClean="0"/>
              <a:t>;</a:t>
            </a:r>
            <a:r>
              <a:rPr lang="zh-CN" altLang="en-US" dirty="0" smtClean="0"/>
              <a:t>  </a:t>
            </a:r>
            <a:endParaRPr lang="en-US" altLang="zh-CN" dirty="0"/>
          </a:p>
          <a:p>
            <a:endParaRPr lang="en-US" altLang="zh-CN" dirty="0" smtClean="0"/>
          </a:p>
          <a:p>
            <a:pPr marL="0" indent="0"/>
            <a:r>
              <a:rPr lang="zh-CN" altLang="en-US" dirty="0" smtClean="0"/>
              <a:t>服务于香港赛马会 </a:t>
            </a:r>
            <a:r>
              <a:rPr lang="en-US" altLang="zh-CN" dirty="0" smtClean="0"/>
              <a:t>BI</a:t>
            </a:r>
            <a:r>
              <a:rPr lang="zh-CN" altLang="en-US" dirty="0" smtClean="0"/>
              <a:t> 部门，</a:t>
            </a:r>
            <a:r>
              <a:rPr lang="zh-CN" altLang="en-US" dirty="0"/>
              <a:t>持续了两</a:t>
            </a:r>
            <a:r>
              <a:rPr lang="zh-CN" altLang="en-US" dirty="0" smtClean="0"/>
              <a:t>年，提供数据咨询服务。主要负责客户分群模型的构建，区分高价值客户，潜在流失客户。</a:t>
            </a:r>
            <a:endParaRPr lang="en-US" altLang="zh-CN" dirty="0"/>
          </a:p>
          <a:p>
            <a:pPr marL="0" indent="0"/>
            <a:endParaRPr lang="zh-CN" altLang="en-US" dirty="0"/>
          </a:p>
          <a:p>
            <a:pPr marL="0" indent="0"/>
            <a:r>
              <a:rPr lang="zh-CN" altLang="en-US" dirty="0"/>
              <a:t>服务于顺丰航空物流事业部，持续了</a:t>
            </a:r>
            <a:r>
              <a:rPr lang="en-US" altLang="zh-CN" dirty="0"/>
              <a:t>5</a:t>
            </a:r>
            <a:r>
              <a:rPr lang="zh-CN" altLang="en-US" dirty="0"/>
              <a:t>个月，</a:t>
            </a:r>
            <a:r>
              <a:rPr lang="zh-CN" altLang="en-US" dirty="0" smtClean="0"/>
              <a:t>开发设计物流</a:t>
            </a:r>
            <a:r>
              <a:rPr lang="zh-CN" altLang="en-US" dirty="0"/>
              <a:t>仿真系统</a:t>
            </a:r>
            <a:r>
              <a:rPr lang="zh-CN" altLang="en-US" dirty="0" smtClean="0"/>
              <a:t>，可能是</a:t>
            </a:r>
            <a:r>
              <a:rPr lang="zh-CN" altLang="en-US" dirty="0"/>
              <a:t>国内第一</a:t>
            </a:r>
            <a:r>
              <a:rPr lang="zh-CN" altLang="en-US" dirty="0" smtClean="0"/>
              <a:t>个基于 </a:t>
            </a:r>
            <a:r>
              <a:rPr lang="en-US" altLang="zh-CN" dirty="0"/>
              <a:t>Python </a:t>
            </a:r>
            <a:r>
              <a:rPr lang="zh-CN" altLang="en-US" dirty="0"/>
              <a:t>开发的仿真系统；作为技术领导，负责开发技术栈的选型</a:t>
            </a:r>
            <a:r>
              <a:rPr lang="zh-CN" altLang="en-US" dirty="0" smtClean="0"/>
              <a:t>，开发核心仿真系统，</a:t>
            </a:r>
            <a:r>
              <a:rPr lang="zh-CN" altLang="en-US" dirty="0"/>
              <a:t>与顺丰前线运营团队反复沟通定型需求。最终</a:t>
            </a:r>
            <a:r>
              <a:rPr lang="zh-CN" altLang="en-US" dirty="0" smtClean="0"/>
              <a:t>仿真数据</a:t>
            </a:r>
            <a:r>
              <a:rPr lang="zh-CN" altLang="en-US" dirty="0"/>
              <a:t>与现实运营数据，匹配度达到 </a:t>
            </a:r>
            <a:r>
              <a:rPr lang="en-US" altLang="zh-CN" dirty="0"/>
              <a:t>95%</a:t>
            </a:r>
            <a:r>
              <a:rPr lang="zh-CN" altLang="en-US" dirty="0"/>
              <a:t>以上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/>
            <a:endParaRPr lang="zh-CN" altLang="en-US" dirty="0"/>
          </a:p>
          <a:p>
            <a:pPr marL="0" indent="0"/>
            <a:r>
              <a:rPr lang="zh-CN" altLang="en-US" dirty="0" smtClean="0"/>
              <a:t>为平安证券 </a:t>
            </a:r>
            <a:r>
              <a:rPr lang="en-US" altLang="zh-CN" dirty="0" smtClean="0"/>
              <a:t>BI</a:t>
            </a:r>
            <a:r>
              <a:rPr lang="zh-CN" altLang="en-US" dirty="0" smtClean="0"/>
              <a:t> 开发</a:t>
            </a:r>
            <a:r>
              <a:rPr lang="zh-CN" altLang="en-US" dirty="0"/>
              <a:t>舆情</a:t>
            </a:r>
            <a:r>
              <a:rPr lang="zh-CN" altLang="en-US" dirty="0" smtClean="0"/>
              <a:t>分析系统，负责开发部署</a:t>
            </a:r>
            <a:r>
              <a:rPr lang="zh-CN" altLang="en-US" dirty="0"/>
              <a:t>自然语言处理模块</a:t>
            </a:r>
            <a:r>
              <a:rPr lang="en-US" altLang="zh-CN" dirty="0"/>
              <a:t>(nature language process),  </a:t>
            </a:r>
            <a:r>
              <a:rPr lang="zh-CN" altLang="en-US" dirty="0" smtClean="0"/>
              <a:t>针对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评论进行预测情感</a:t>
            </a:r>
            <a:r>
              <a:rPr lang="zh-CN" altLang="en-US" dirty="0"/>
              <a:t>倾向，</a:t>
            </a:r>
            <a:r>
              <a:rPr lang="zh-CN" altLang="en-US" dirty="0" smtClean="0"/>
              <a:t>提取主题</a:t>
            </a:r>
            <a:r>
              <a:rPr lang="zh-CN" altLang="en-US" dirty="0"/>
              <a:t>关键</a:t>
            </a:r>
            <a:r>
              <a:rPr lang="zh-CN" altLang="en-US" dirty="0" smtClean="0"/>
              <a:t>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66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自定义 48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A50021"/>
      </a:accent1>
      <a:accent2>
        <a:srgbClr val="DD5302"/>
      </a:accent2>
      <a:accent3>
        <a:srgbClr val="C68F2C"/>
      </a:accent3>
      <a:accent4>
        <a:srgbClr val="8F2578"/>
      </a:accent4>
      <a:accent5>
        <a:srgbClr val="F69582"/>
      </a:accent5>
      <a:accent6>
        <a:srgbClr val="9FBE3C"/>
      </a:accent6>
      <a:hlink>
        <a:srgbClr val="7030A0"/>
      </a:hlink>
      <a:folHlink>
        <a:srgbClr val="002060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3200" dirty="0" smtClean="0">
            <a:latin typeface="+mn-lt"/>
            <a:ea typeface="+mn-ea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194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Calibri</vt:lpstr>
      <vt:lpstr>DejaVu Sans</vt:lpstr>
      <vt:lpstr>Microsoft YaHei</vt:lpstr>
      <vt:lpstr>Wingdings 2</vt:lpstr>
      <vt:lpstr>黑体</vt:lpstr>
      <vt:lpstr>华文楷体</vt:lpstr>
      <vt:lpstr>宋体</vt:lpstr>
      <vt:lpstr>微软雅黑</vt:lpstr>
      <vt:lpstr>新細明體</vt:lpstr>
      <vt:lpstr>Arial</vt:lpstr>
      <vt:lpstr>Office 主题</vt:lpstr>
      <vt:lpstr>1_Office 主题</vt:lpstr>
      <vt:lpstr>2_Office 主题</vt:lpstr>
      <vt:lpstr>默认设计模板</vt:lpstr>
      <vt:lpstr>PowerPoint 演示文稿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chris</dc:creator>
  <cp:lastModifiedBy>Ted Zhao</cp:lastModifiedBy>
  <cp:revision>1056</cp:revision>
  <dcterms:created xsi:type="dcterms:W3CDTF">2015-09-18T14:30:00Z</dcterms:created>
  <dcterms:modified xsi:type="dcterms:W3CDTF">2017-11-06T03:51:16Z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