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3657600"/>
  <p:notesSz cx="7315200" cy="96012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125" d="100"/>
          <a:sy n="125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20805" y="3195935"/>
            <a:ext cx="1621331" cy="461665"/>
          </a:xfrm>
          <a:prstGeom prst="rect">
            <a:avLst/>
          </a:prstGeom>
          <a:solidFill>
            <a:srgbClr val="FFFFFF">
              <a:alpha val="4196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5017" y="3195935"/>
            <a:ext cx="1621331" cy="461665"/>
          </a:xfrm>
          <a:prstGeom prst="rect">
            <a:avLst/>
          </a:prstGeom>
          <a:solidFill>
            <a:srgbClr val="FFFFFF">
              <a:alpha val="4196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t="18115" r="19162" b="20821"/>
          <a:stretch/>
        </p:blipFill>
        <p:spPr>
          <a:xfrm>
            <a:off x="0" y="0"/>
            <a:ext cx="4462942" cy="3200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18115" r="19089" b="21008"/>
          <a:stretch/>
        </p:blipFill>
        <p:spPr>
          <a:xfrm>
            <a:off x="4667367" y="0"/>
            <a:ext cx="4476633" cy="3200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23812" y="1249680"/>
            <a:ext cx="205740" cy="350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96301" y="1249680"/>
            <a:ext cx="205740" cy="350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355725" y="2819400"/>
            <a:ext cx="1107216" cy="381297"/>
            <a:chOff x="3355725" y="2819400"/>
            <a:chExt cx="1107216" cy="381297"/>
          </a:xfrm>
        </p:grpSpPr>
        <p:sp>
          <p:nvSpPr>
            <p:cNvPr id="30" name="Rectangle 29"/>
            <p:cNvSpPr/>
            <p:nvPr/>
          </p:nvSpPr>
          <p:spPr>
            <a:xfrm>
              <a:off x="4039079" y="2819400"/>
              <a:ext cx="423862" cy="381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74294" y="2831307"/>
              <a:ext cx="274504" cy="3689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5725" y="3045619"/>
              <a:ext cx="758034" cy="1546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20433227">
              <a:off x="3423181" y="2889004"/>
              <a:ext cx="758034" cy="1745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36784" y="2814638"/>
            <a:ext cx="1107216" cy="381297"/>
            <a:chOff x="3355725" y="2819400"/>
            <a:chExt cx="1107216" cy="381297"/>
          </a:xfrm>
        </p:grpSpPr>
        <p:sp>
          <p:nvSpPr>
            <p:cNvPr id="36" name="Rectangle 35"/>
            <p:cNvSpPr/>
            <p:nvPr/>
          </p:nvSpPr>
          <p:spPr>
            <a:xfrm>
              <a:off x="4039079" y="2819400"/>
              <a:ext cx="423862" cy="3812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74294" y="2831307"/>
              <a:ext cx="274504" cy="3689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55725" y="3045619"/>
              <a:ext cx="758034" cy="1546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20433227">
              <a:off x="3423181" y="2889004"/>
              <a:ext cx="758034" cy="1745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5852160" y="0"/>
            <a:ext cx="146209" cy="1514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86670" y="-297"/>
            <a:ext cx="146209" cy="1514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3</cp:revision>
  <cp:lastPrinted>2015-10-23T22:08:45Z</cp:lastPrinted>
  <dcterms:created xsi:type="dcterms:W3CDTF">2015-10-23T21:59:23Z</dcterms:created>
  <dcterms:modified xsi:type="dcterms:W3CDTF">2015-10-23T23:14:00Z</dcterms:modified>
</cp:coreProperties>
</file>