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4114800"/>
  <p:notesSz cx="7315200" cy="96012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73418"/>
            <a:ext cx="6858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61223"/>
            <a:ext cx="6858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9075"/>
            <a:ext cx="1971675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9075"/>
            <a:ext cx="5800725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5843"/>
            <a:ext cx="78867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53678"/>
            <a:ext cx="78867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5375"/>
            <a:ext cx="388620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5375"/>
            <a:ext cx="388620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9075"/>
            <a:ext cx="788670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08698"/>
            <a:ext cx="386834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03045"/>
            <a:ext cx="3868340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8698"/>
            <a:ext cx="388739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3045"/>
            <a:ext cx="3887391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1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92455"/>
            <a:ext cx="462915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320"/>
            <a:ext cx="2949178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92455"/>
            <a:ext cx="462915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34440"/>
            <a:ext cx="2949178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075"/>
            <a:ext cx="78867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375"/>
            <a:ext cx="78867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001B-77A5-49E1-8AE7-5D2926CB0CCE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813810"/>
            <a:ext cx="30861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813810"/>
            <a:ext cx="20574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7A7C-235E-4BFE-9833-E7B2F1A2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>
          <a:xfrm>
            <a:off x="0" y="0"/>
            <a:ext cx="4185920" cy="3657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r="3469"/>
          <a:stretch/>
        </p:blipFill>
        <p:spPr>
          <a:xfrm>
            <a:off x="4964704" y="0"/>
            <a:ext cx="4179296" cy="3657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82294" y="3653135"/>
            <a:ext cx="1621331" cy="461665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3686" y="3672345"/>
            <a:ext cx="1621331" cy="461665"/>
          </a:xfrm>
          <a:prstGeom prst="rect">
            <a:avLst/>
          </a:prstGeom>
          <a:solidFill>
            <a:srgbClr val="FFFFFF">
              <a:alpha val="4196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4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2</cp:revision>
  <cp:lastPrinted>2015-10-23T22:08:45Z</cp:lastPrinted>
  <dcterms:created xsi:type="dcterms:W3CDTF">2015-10-23T21:59:23Z</dcterms:created>
  <dcterms:modified xsi:type="dcterms:W3CDTF">2015-10-23T23:07:56Z</dcterms:modified>
</cp:coreProperties>
</file>