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822A-06FD-4E48-AE2D-3964DF1C1BE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4839-63FE-4CF9-B1AA-4630888E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3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822A-06FD-4E48-AE2D-3964DF1C1BE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4839-63FE-4CF9-B1AA-4630888E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822A-06FD-4E48-AE2D-3964DF1C1BE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4839-63FE-4CF9-B1AA-4630888E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0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822A-06FD-4E48-AE2D-3964DF1C1BE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4839-63FE-4CF9-B1AA-4630888E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4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822A-06FD-4E48-AE2D-3964DF1C1BE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4839-63FE-4CF9-B1AA-4630888E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822A-06FD-4E48-AE2D-3964DF1C1BE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4839-63FE-4CF9-B1AA-4630888E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0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822A-06FD-4E48-AE2D-3964DF1C1BE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4839-63FE-4CF9-B1AA-4630888E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4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822A-06FD-4E48-AE2D-3964DF1C1BE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4839-63FE-4CF9-B1AA-4630888E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822A-06FD-4E48-AE2D-3964DF1C1BE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4839-63FE-4CF9-B1AA-4630888E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822A-06FD-4E48-AE2D-3964DF1C1BE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4839-63FE-4CF9-B1AA-4630888E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822A-06FD-4E48-AE2D-3964DF1C1BE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4839-63FE-4CF9-B1AA-4630888E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822A-06FD-4E48-AE2D-3964DF1C1BE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44839-63FE-4CF9-B1AA-4630888E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0"/>
            <a:ext cx="9144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732552" y="493486"/>
            <a:ext cx="0" cy="899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V="1">
            <a:off x="4182495" y="943429"/>
            <a:ext cx="0" cy="899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589939" y="1822678"/>
            <a:ext cx="899886" cy="899886"/>
            <a:chOff x="6570095" y="2300515"/>
            <a:chExt cx="899886" cy="89988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570095" y="2300515"/>
              <a:ext cx="0" cy="8998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V="1">
              <a:off x="7020038" y="2750458"/>
              <a:ext cx="0" cy="8998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2257425" y="3600678"/>
            <a:ext cx="0" cy="899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752600" y="4500564"/>
            <a:ext cx="504826" cy="611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84159">
            <a:off x="310404" y="4419584"/>
            <a:ext cx="7843386" cy="7843386"/>
          </a:xfrm>
          <a:prstGeom prst="arc">
            <a:avLst>
              <a:gd name="adj1" fmla="val 16200000"/>
              <a:gd name="adj2" fmla="val 17703121"/>
            </a:avLst>
          </a:prstGeom>
          <a:ln w="38100">
            <a:solidFill>
              <a:schemeClr val="bg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7061977">
            <a:off x="5909582" y="5069561"/>
            <a:ext cx="899886" cy="899886"/>
            <a:chOff x="6570095" y="2300515"/>
            <a:chExt cx="899886" cy="89988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570095" y="2300515"/>
              <a:ext cx="0" cy="8998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V="1">
              <a:off x="7020038" y="2750458"/>
              <a:ext cx="0" cy="8998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207283" y="4210012"/>
            <a:ext cx="131634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{</a:t>
            </a:r>
            <a:r>
              <a:rPr lang="en-US" dirty="0" err="1">
                <a:latin typeface="cmmi10" panose="020B0500000000000000" pitchFamily="34" charset="0"/>
              </a:rPr>
              <a:t>p</a:t>
            </a:r>
            <a:r>
              <a:rPr lang="en-US" dirty="0" err="1"/>
              <a:t>,</a:t>
            </a:r>
            <a:r>
              <a:rPr lang="en-US" dirty="0" err="1">
                <a:latin typeface="cmmi10" panose="020B0500000000000000" pitchFamily="34" charset="0"/>
              </a:rPr>
              <a:t>R</a:t>
            </a:r>
            <a:r>
              <a:rPr lang="en-US" dirty="0"/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52600" y="5210165"/>
            <a:ext cx="235709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3200" dirty="0" err="1" smtClean="0">
                <a:latin typeface="cmmi10" panose="020B0500000000000000" pitchFamily="34" charset="0"/>
                <a:cs typeface="Times New Roman" panose="02020603050405020304" pitchFamily="18" charset="0"/>
              </a:rPr>
              <a:t>p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 err="1" smtClean="0">
                <a:latin typeface="cmmi10" panose="020B0500000000000000" pitchFamily="34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7034" y="681072"/>
            <a:ext cx="206678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3200" dirty="0" err="1" smtClean="0">
                <a:latin typeface="cmmi10" panose="020B0500000000000000" pitchFamily="34" charset="0"/>
                <a:cs typeface="Times New Roman" panose="02020603050405020304" pitchFamily="18" charset="0"/>
              </a:rPr>
              <a:t>p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 err="1" smtClean="0">
                <a:latin typeface="cmmi10" panose="020B0500000000000000" pitchFamily="34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86541" y="2009382"/>
            <a:ext cx="200981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3200" dirty="0" err="1" smtClean="0">
                <a:latin typeface="cmmi10" panose="020B0500000000000000" pitchFamily="34" charset="0"/>
                <a:cs typeface="Times New Roman" panose="02020603050405020304" pitchFamily="18" charset="0"/>
              </a:rPr>
              <a:t>p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 err="1" smtClean="0">
                <a:latin typeface="cmmi10" panose="020B0500000000000000" pitchFamily="34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9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cmmi10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5</cp:revision>
  <cp:lastPrinted>2015-10-25T20:42:04Z</cp:lastPrinted>
  <dcterms:created xsi:type="dcterms:W3CDTF">2015-10-25T20:21:27Z</dcterms:created>
  <dcterms:modified xsi:type="dcterms:W3CDTF">2015-10-25T20:42:31Z</dcterms:modified>
</cp:coreProperties>
</file>