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2743200"/>
  <p:notesSz cx="6858000" cy="9144000"/>
  <p:defaultTextStyle>
    <a:defPPr>
      <a:defRPr lang="en-US"/>
    </a:defPPr>
    <a:lvl1pPr marL="0" algn="l" defTabSz="5224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61244" algn="l" defTabSz="5224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22488" algn="l" defTabSz="5224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83732" algn="l" defTabSz="5224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044976" algn="l" defTabSz="5224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306220" algn="l" defTabSz="5224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1567464" algn="l" defTabSz="5224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1828709" algn="l" defTabSz="5224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089953" algn="l" defTabSz="5224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5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04" d="100"/>
          <a:sy n="204" d="100"/>
        </p:scale>
        <p:origin x="174" y="696"/>
      </p:cViewPr>
      <p:guideLst>
        <p:guide orient="horz" pos="865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852172"/>
            <a:ext cx="5829300" cy="58800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1554480"/>
            <a:ext cx="4800600" cy="701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19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39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59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7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09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19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39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2F55-3C83-4506-9898-EE46A81079BC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0C1-0647-49FC-9865-B7F479A44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0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2F55-3C83-4506-9898-EE46A81079BC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0C1-0647-49FC-9865-B7F479A44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76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109857"/>
            <a:ext cx="1543050" cy="23406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109857"/>
            <a:ext cx="4514850" cy="23406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2F55-3C83-4506-9898-EE46A81079BC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0C1-0647-49FC-9865-B7F479A44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24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2F55-3C83-4506-9898-EE46A81079BC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0C1-0647-49FC-9865-B7F479A44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671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4" y="1762765"/>
            <a:ext cx="5829300" cy="544830"/>
          </a:xfrm>
        </p:spPr>
        <p:txBody>
          <a:bodyPr anchor="t"/>
          <a:lstStyle>
            <a:lvl1pPr algn="l">
              <a:defRPr sz="3716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4" y="1162690"/>
            <a:ext cx="5829300" cy="600075"/>
          </a:xfrm>
        </p:spPr>
        <p:txBody>
          <a:bodyPr anchor="b"/>
          <a:lstStyle>
            <a:lvl1pPr marL="0" indent="0">
              <a:buNone/>
              <a:defRPr sz="1777">
                <a:solidFill>
                  <a:schemeClr val="tx1">
                    <a:tint val="75000"/>
                  </a:schemeClr>
                </a:solidFill>
              </a:defRPr>
            </a:lvl1pPr>
            <a:lvl2pPr marL="421992" indent="0">
              <a:buNone/>
              <a:defRPr sz="1616">
                <a:solidFill>
                  <a:schemeClr val="tx1">
                    <a:tint val="75000"/>
                  </a:schemeClr>
                </a:solidFill>
              </a:defRPr>
            </a:lvl2pPr>
            <a:lvl3pPr marL="843986" indent="0">
              <a:buNone/>
              <a:defRPr sz="1453">
                <a:solidFill>
                  <a:schemeClr val="tx1">
                    <a:tint val="75000"/>
                  </a:schemeClr>
                </a:solidFill>
              </a:defRPr>
            </a:lvl3pPr>
            <a:lvl4pPr marL="1265978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4pPr>
            <a:lvl5pPr marL="1687970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5pPr>
            <a:lvl6pPr marL="2109964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6pPr>
            <a:lvl7pPr marL="2531956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7pPr>
            <a:lvl8pPr marL="2953950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8pPr>
            <a:lvl9pPr marL="3375943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2F55-3C83-4506-9898-EE46A81079BC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0C1-0647-49FC-9865-B7F479A44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61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640085"/>
            <a:ext cx="3028950" cy="1810386"/>
          </a:xfrm>
        </p:spPr>
        <p:txBody>
          <a:bodyPr/>
          <a:lstStyle>
            <a:lvl1pPr>
              <a:defRPr sz="2584"/>
            </a:lvl1pPr>
            <a:lvl2pPr>
              <a:defRPr sz="2261"/>
            </a:lvl2pPr>
            <a:lvl3pPr>
              <a:defRPr sz="1777"/>
            </a:lvl3pPr>
            <a:lvl4pPr>
              <a:defRPr sz="1616"/>
            </a:lvl4pPr>
            <a:lvl5pPr>
              <a:defRPr sz="1616"/>
            </a:lvl5pPr>
            <a:lvl6pPr>
              <a:defRPr sz="1616"/>
            </a:lvl6pPr>
            <a:lvl7pPr>
              <a:defRPr sz="1616"/>
            </a:lvl7pPr>
            <a:lvl8pPr>
              <a:defRPr sz="1616"/>
            </a:lvl8pPr>
            <a:lvl9pPr>
              <a:defRPr sz="161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640085"/>
            <a:ext cx="3028950" cy="1810386"/>
          </a:xfrm>
        </p:spPr>
        <p:txBody>
          <a:bodyPr/>
          <a:lstStyle>
            <a:lvl1pPr>
              <a:defRPr sz="2584"/>
            </a:lvl1pPr>
            <a:lvl2pPr>
              <a:defRPr sz="2261"/>
            </a:lvl2pPr>
            <a:lvl3pPr>
              <a:defRPr sz="1777"/>
            </a:lvl3pPr>
            <a:lvl4pPr>
              <a:defRPr sz="1616"/>
            </a:lvl4pPr>
            <a:lvl5pPr>
              <a:defRPr sz="1616"/>
            </a:lvl5pPr>
            <a:lvl6pPr>
              <a:defRPr sz="1616"/>
            </a:lvl6pPr>
            <a:lvl7pPr>
              <a:defRPr sz="1616"/>
            </a:lvl7pPr>
            <a:lvl8pPr>
              <a:defRPr sz="1616"/>
            </a:lvl8pPr>
            <a:lvl9pPr>
              <a:defRPr sz="161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2F55-3C83-4506-9898-EE46A81079BC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0C1-0647-49FC-9865-B7F479A44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4" y="614046"/>
            <a:ext cx="3030142" cy="255905"/>
          </a:xfrm>
        </p:spPr>
        <p:txBody>
          <a:bodyPr anchor="b"/>
          <a:lstStyle>
            <a:lvl1pPr marL="0" indent="0">
              <a:buNone/>
              <a:defRPr sz="2261" b="1"/>
            </a:lvl1pPr>
            <a:lvl2pPr marL="421992" indent="0">
              <a:buNone/>
              <a:defRPr sz="1777" b="1"/>
            </a:lvl2pPr>
            <a:lvl3pPr marL="843986" indent="0">
              <a:buNone/>
              <a:defRPr sz="1616" b="1"/>
            </a:lvl3pPr>
            <a:lvl4pPr marL="1265978" indent="0">
              <a:buNone/>
              <a:defRPr sz="1453" b="1"/>
            </a:lvl4pPr>
            <a:lvl5pPr marL="1687970" indent="0">
              <a:buNone/>
              <a:defRPr sz="1453" b="1"/>
            </a:lvl5pPr>
            <a:lvl6pPr marL="2109964" indent="0">
              <a:buNone/>
              <a:defRPr sz="1453" b="1"/>
            </a:lvl6pPr>
            <a:lvl7pPr marL="2531956" indent="0">
              <a:buNone/>
              <a:defRPr sz="1453" b="1"/>
            </a:lvl7pPr>
            <a:lvl8pPr marL="2953950" indent="0">
              <a:buNone/>
              <a:defRPr sz="1453" b="1"/>
            </a:lvl8pPr>
            <a:lvl9pPr marL="3375943" indent="0">
              <a:buNone/>
              <a:defRPr sz="145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4" y="869951"/>
            <a:ext cx="3030142" cy="1580515"/>
          </a:xfrm>
        </p:spPr>
        <p:txBody>
          <a:bodyPr/>
          <a:lstStyle>
            <a:lvl1pPr>
              <a:defRPr sz="2261"/>
            </a:lvl1pPr>
            <a:lvl2pPr>
              <a:defRPr sz="1777"/>
            </a:lvl2pPr>
            <a:lvl3pPr>
              <a:defRPr sz="1616"/>
            </a:lvl3pPr>
            <a:lvl4pPr>
              <a:defRPr sz="1453"/>
            </a:lvl4pPr>
            <a:lvl5pPr>
              <a:defRPr sz="1453"/>
            </a:lvl5pPr>
            <a:lvl6pPr>
              <a:defRPr sz="1453"/>
            </a:lvl6pPr>
            <a:lvl7pPr>
              <a:defRPr sz="1453"/>
            </a:lvl7pPr>
            <a:lvl8pPr>
              <a:defRPr sz="1453"/>
            </a:lvl8pPr>
            <a:lvl9pPr>
              <a:defRPr sz="145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614046"/>
            <a:ext cx="3031332" cy="255905"/>
          </a:xfrm>
        </p:spPr>
        <p:txBody>
          <a:bodyPr anchor="b"/>
          <a:lstStyle>
            <a:lvl1pPr marL="0" indent="0">
              <a:buNone/>
              <a:defRPr sz="2261" b="1"/>
            </a:lvl1pPr>
            <a:lvl2pPr marL="421992" indent="0">
              <a:buNone/>
              <a:defRPr sz="1777" b="1"/>
            </a:lvl2pPr>
            <a:lvl3pPr marL="843986" indent="0">
              <a:buNone/>
              <a:defRPr sz="1616" b="1"/>
            </a:lvl3pPr>
            <a:lvl4pPr marL="1265978" indent="0">
              <a:buNone/>
              <a:defRPr sz="1453" b="1"/>
            </a:lvl4pPr>
            <a:lvl5pPr marL="1687970" indent="0">
              <a:buNone/>
              <a:defRPr sz="1453" b="1"/>
            </a:lvl5pPr>
            <a:lvl6pPr marL="2109964" indent="0">
              <a:buNone/>
              <a:defRPr sz="1453" b="1"/>
            </a:lvl6pPr>
            <a:lvl7pPr marL="2531956" indent="0">
              <a:buNone/>
              <a:defRPr sz="1453" b="1"/>
            </a:lvl7pPr>
            <a:lvl8pPr marL="2953950" indent="0">
              <a:buNone/>
              <a:defRPr sz="1453" b="1"/>
            </a:lvl8pPr>
            <a:lvl9pPr marL="3375943" indent="0">
              <a:buNone/>
              <a:defRPr sz="145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869951"/>
            <a:ext cx="3031332" cy="1580515"/>
          </a:xfrm>
        </p:spPr>
        <p:txBody>
          <a:bodyPr/>
          <a:lstStyle>
            <a:lvl1pPr>
              <a:defRPr sz="2261"/>
            </a:lvl1pPr>
            <a:lvl2pPr>
              <a:defRPr sz="1777"/>
            </a:lvl2pPr>
            <a:lvl3pPr>
              <a:defRPr sz="1616"/>
            </a:lvl3pPr>
            <a:lvl4pPr>
              <a:defRPr sz="1453"/>
            </a:lvl4pPr>
            <a:lvl5pPr>
              <a:defRPr sz="1453"/>
            </a:lvl5pPr>
            <a:lvl6pPr>
              <a:defRPr sz="1453"/>
            </a:lvl6pPr>
            <a:lvl7pPr>
              <a:defRPr sz="1453"/>
            </a:lvl7pPr>
            <a:lvl8pPr>
              <a:defRPr sz="1453"/>
            </a:lvl8pPr>
            <a:lvl9pPr>
              <a:defRPr sz="145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2F55-3C83-4506-9898-EE46A81079BC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0C1-0647-49FC-9865-B7F479A44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56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2F55-3C83-4506-9898-EE46A81079BC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0C1-0647-49FC-9865-B7F479A44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02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2F55-3C83-4506-9898-EE46A81079BC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0C1-0647-49FC-9865-B7F479A44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4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2" y="109219"/>
            <a:ext cx="2256234" cy="464820"/>
          </a:xfrm>
        </p:spPr>
        <p:txBody>
          <a:bodyPr anchor="b"/>
          <a:lstStyle>
            <a:lvl1pPr algn="l">
              <a:defRPr sz="177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90" y="109225"/>
            <a:ext cx="3833813" cy="2341245"/>
          </a:xfrm>
        </p:spPr>
        <p:txBody>
          <a:bodyPr/>
          <a:lstStyle>
            <a:lvl1pPr>
              <a:defRPr sz="2908"/>
            </a:lvl1pPr>
            <a:lvl2pPr>
              <a:defRPr sz="2584"/>
            </a:lvl2pPr>
            <a:lvl3pPr>
              <a:defRPr sz="2261"/>
            </a:lvl3pPr>
            <a:lvl4pPr>
              <a:defRPr sz="1777"/>
            </a:lvl4pPr>
            <a:lvl5pPr>
              <a:defRPr sz="1777"/>
            </a:lvl5pPr>
            <a:lvl6pPr>
              <a:defRPr sz="1777"/>
            </a:lvl6pPr>
            <a:lvl7pPr>
              <a:defRPr sz="1777"/>
            </a:lvl7pPr>
            <a:lvl8pPr>
              <a:defRPr sz="1777"/>
            </a:lvl8pPr>
            <a:lvl9pPr>
              <a:defRPr sz="177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2" y="574046"/>
            <a:ext cx="2256234" cy="1876425"/>
          </a:xfrm>
        </p:spPr>
        <p:txBody>
          <a:bodyPr/>
          <a:lstStyle>
            <a:lvl1pPr marL="0" indent="0">
              <a:buNone/>
              <a:defRPr sz="1292"/>
            </a:lvl1pPr>
            <a:lvl2pPr marL="421992" indent="0">
              <a:buNone/>
              <a:defRPr sz="1131"/>
            </a:lvl2pPr>
            <a:lvl3pPr marL="843986" indent="0">
              <a:buNone/>
              <a:defRPr sz="969"/>
            </a:lvl3pPr>
            <a:lvl4pPr marL="1265978" indent="0">
              <a:buNone/>
              <a:defRPr sz="808"/>
            </a:lvl4pPr>
            <a:lvl5pPr marL="1687970" indent="0">
              <a:buNone/>
              <a:defRPr sz="808"/>
            </a:lvl5pPr>
            <a:lvl6pPr marL="2109964" indent="0">
              <a:buNone/>
              <a:defRPr sz="808"/>
            </a:lvl6pPr>
            <a:lvl7pPr marL="2531956" indent="0">
              <a:buNone/>
              <a:defRPr sz="808"/>
            </a:lvl7pPr>
            <a:lvl8pPr marL="2953950" indent="0">
              <a:buNone/>
              <a:defRPr sz="808"/>
            </a:lvl8pPr>
            <a:lvl9pPr marL="3375943" indent="0">
              <a:buNone/>
              <a:defRPr sz="80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2F55-3C83-4506-9898-EE46A81079BC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0C1-0647-49FC-9865-B7F479A44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673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7" y="1920245"/>
            <a:ext cx="4114800" cy="226695"/>
          </a:xfrm>
        </p:spPr>
        <p:txBody>
          <a:bodyPr anchor="b"/>
          <a:lstStyle>
            <a:lvl1pPr algn="l">
              <a:defRPr sz="177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7" y="245109"/>
            <a:ext cx="4114800" cy="1645920"/>
          </a:xfrm>
        </p:spPr>
        <p:txBody>
          <a:bodyPr/>
          <a:lstStyle>
            <a:lvl1pPr marL="0" indent="0">
              <a:buNone/>
              <a:defRPr sz="2908"/>
            </a:lvl1pPr>
            <a:lvl2pPr marL="421992" indent="0">
              <a:buNone/>
              <a:defRPr sz="2584"/>
            </a:lvl2pPr>
            <a:lvl3pPr marL="843986" indent="0">
              <a:buNone/>
              <a:defRPr sz="2261"/>
            </a:lvl3pPr>
            <a:lvl4pPr marL="1265978" indent="0">
              <a:buNone/>
              <a:defRPr sz="1777"/>
            </a:lvl4pPr>
            <a:lvl5pPr marL="1687970" indent="0">
              <a:buNone/>
              <a:defRPr sz="1777"/>
            </a:lvl5pPr>
            <a:lvl6pPr marL="2109964" indent="0">
              <a:buNone/>
              <a:defRPr sz="1777"/>
            </a:lvl6pPr>
            <a:lvl7pPr marL="2531956" indent="0">
              <a:buNone/>
              <a:defRPr sz="1777"/>
            </a:lvl7pPr>
            <a:lvl8pPr marL="2953950" indent="0">
              <a:buNone/>
              <a:defRPr sz="1777"/>
            </a:lvl8pPr>
            <a:lvl9pPr marL="3375943" indent="0">
              <a:buNone/>
              <a:defRPr sz="177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7" y="2146935"/>
            <a:ext cx="4114800" cy="321945"/>
          </a:xfrm>
        </p:spPr>
        <p:txBody>
          <a:bodyPr/>
          <a:lstStyle>
            <a:lvl1pPr marL="0" indent="0">
              <a:buNone/>
              <a:defRPr sz="1292"/>
            </a:lvl1pPr>
            <a:lvl2pPr marL="421992" indent="0">
              <a:buNone/>
              <a:defRPr sz="1131"/>
            </a:lvl2pPr>
            <a:lvl3pPr marL="843986" indent="0">
              <a:buNone/>
              <a:defRPr sz="969"/>
            </a:lvl3pPr>
            <a:lvl4pPr marL="1265978" indent="0">
              <a:buNone/>
              <a:defRPr sz="808"/>
            </a:lvl4pPr>
            <a:lvl5pPr marL="1687970" indent="0">
              <a:buNone/>
              <a:defRPr sz="808"/>
            </a:lvl5pPr>
            <a:lvl6pPr marL="2109964" indent="0">
              <a:buNone/>
              <a:defRPr sz="808"/>
            </a:lvl6pPr>
            <a:lvl7pPr marL="2531956" indent="0">
              <a:buNone/>
              <a:defRPr sz="808"/>
            </a:lvl7pPr>
            <a:lvl8pPr marL="2953950" indent="0">
              <a:buNone/>
              <a:defRPr sz="808"/>
            </a:lvl8pPr>
            <a:lvl9pPr marL="3375943" indent="0">
              <a:buNone/>
              <a:defRPr sz="80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2F55-3C83-4506-9898-EE46A81079BC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0C1-0647-49FC-9865-B7F479A44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26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109857"/>
            <a:ext cx="6172200" cy="457200"/>
          </a:xfrm>
          <a:prstGeom prst="rect">
            <a:avLst/>
          </a:prstGeom>
        </p:spPr>
        <p:txBody>
          <a:bodyPr vert="horz" lIns="52249" tIns="26124" rIns="52249" bIns="261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640085"/>
            <a:ext cx="6172200" cy="1810386"/>
          </a:xfrm>
          <a:prstGeom prst="rect">
            <a:avLst/>
          </a:prstGeom>
        </p:spPr>
        <p:txBody>
          <a:bodyPr vert="horz" lIns="52249" tIns="26124" rIns="52249" bIns="261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2542542"/>
            <a:ext cx="1600200" cy="146049"/>
          </a:xfrm>
          <a:prstGeom prst="rect">
            <a:avLst/>
          </a:prstGeom>
        </p:spPr>
        <p:txBody>
          <a:bodyPr vert="horz" lIns="52249" tIns="26124" rIns="52249" bIns="26124" rtlCol="0" anchor="ctr"/>
          <a:lstStyle>
            <a:lvl1pPr algn="l">
              <a:defRPr sz="11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72F55-3C83-4506-9898-EE46A81079BC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2542542"/>
            <a:ext cx="2171700" cy="146049"/>
          </a:xfrm>
          <a:prstGeom prst="rect">
            <a:avLst/>
          </a:prstGeom>
        </p:spPr>
        <p:txBody>
          <a:bodyPr vert="horz" lIns="52249" tIns="26124" rIns="52249" bIns="26124" rtlCol="0" anchor="ctr"/>
          <a:lstStyle>
            <a:lvl1pPr algn="ctr">
              <a:defRPr sz="11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2542542"/>
            <a:ext cx="1600200" cy="146049"/>
          </a:xfrm>
          <a:prstGeom prst="rect">
            <a:avLst/>
          </a:prstGeom>
        </p:spPr>
        <p:txBody>
          <a:bodyPr vert="horz" lIns="52249" tIns="26124" rIns="52249" bIns="26124" rtlCol="0" anchor="ctr"/>
          <a:lstStyle>
            <a:lvl1pPr algn="r">
              <a:defRPr sz="11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D60C1-0647-49FC-9865-B7F479A44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9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43986" rtl="0" eaLnBrk="1" latinLnBrk="0" hangingPunct="1">
        <a:spcBef>
          <a:spcPct val="0"/>
        </a:spcBef>
        <a:buNone/>
        <a:defRPr sz="40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494" indent="-316494" algn="l" defTabSz="843986" rtl="0" eaLnBrk="1" latinLnBrk="0" hangingPunct="1">
        <a:spcBef>
          <a:spcPct val="20000"/>
        </a:spcBef>
        <a:buFont typeface="Arial" pitchFamily="34" charset="0"/>
        <a:buChar char="•"/>
        <a:defRPr sz="2908" kern="1200">
          <a:solidFill>
            <a:schemeClr val="tx1"/>
          </a:solidFill>
          <a:latin typeface="+mn-lt"/>
          <a:ea typeface="+mn-ea"/>
          <a:cs typeface="+mn-cs"/>
        </a:defRPr>
      </a:lvl1pPr>
      <a:lvl2pPr marL="685738" indent="-263746" algn="l" defTabSz="843986" rtl="0" eaLnBrk="1" latinLnBrk="0" hangingPunct="1">
        <a:spcBef>
          <a:spcPct val="20000"/>
        </a:spcBef>
        <a:buFont typeface="Arial" pitchFamily="34" charset="0"/>
        <a:buChar char="–"/>
        <a:defRPr sz="2584" kern="1200">
          <a:solidFill>
            <a:schemeClr val="tx1"/>
          </a:solidFill>
          <a:latin typeface="+mn-lt"/>
          <a:ea typeface="+mn-ea"/>
          <a:cs typeface="+mn-cs"/>
        </a:defRPr>
      </a:lvl2pPr>
      <a:lvl3pPr marL="1054981" indent="-210997" algn="l" defTabSz="843986" rtl="0" eaLnBrk="1" latinLnBrk="0" hangingPunct="1">
        <a:spcBef>
          <a:spcPct val="20000"/>
        </a:spcBef>
        <a:buFont typeface="Arial" pitchFamily="34" charset="0"/>
        <a:buChar char="•"/>
        <a:defRPr sz="2261" kern="1200">
          <a:solidFill>
            <a:schemeClr val="tx1"/>
          </a:solidFill>
          <a:latin typeface="+mn-lt"/>
          <a:ea typeface="+mn-ea"/>
          <a:cs typeface="+mn-cs"/>
        </a:defRPr>
      </a:lvl3pPr>
      <a:lvl4pPr marL="1476975" indent="-210997" algn="l" defTabSz="843986" rtl="0" eaLnBrk="1" latinLnBrk="0" hangingPunct="1">
        <a:spcBef>
          <a:spcPct val="20000"/>
        </a:spcBef>
        <a:buFont typeface="Arial" pitchFamily="34" charset="0"/>
        <a:buChar char="–"/>
        <a:defRPr sz="1777" kern="1200">
          <a:solidFill>
            <a:schemeClr val="tx1"/>
          </a:solidFill>
          <a:latin typeface="+mn-lt"/>
          <a:ea typeface="+mn-ea"/>
          <a:cs typeface="+mn-cs"/>
        </a:defRPr>
      </a:lvl4pPr>
      <a:lvl5pPr marL="1898967" indent="-210997" algn="l" defTabSz="843986" rtl="0" eaLnBrk="1" latinLnBrk="0" hangingPunct="1">
        <a:spcBef>
          <a:spcPct val="20000"/>
        </a:spcBef>
        <a:buFont typeface="Arial" pitchFamily="34" charset="0"/>
        <a:buChar char="»"/>
        <a:defRPr sz="1777" kern="1200">
          <a:solidFill>
            <a:schemeClr val="tx1"/>
          </a:solidFill>
          <a:latin typeface="+mn-lt"/>
          <a:ea typeface="+mn-ea"/>
          <a:cs typeface="+mn-cs"/>
        </a:defRPr>
      </a:lvl5pPr>
      <a:lvl6pPr marL="2320959" indent="-210997" algn="l" defTabSz="843986" rtl="0" eaLnBrk="1" latinLnBrk="0" hangingPunct="1">
        <a:spcBef>
          <a:spcPct val="20000"/>
        </a:spcBef>
        <a:buFont typeface="Arial" pitchFamily="34" charset="0"/>
        <a:buChar char="•"/>
        <a:defRPr sz="1777" kern="1200">
          <a:solidFill>
            <a:schemeClr val="tx1"/>
          </a:solidFill>
          <a:latin typeface="+mn-lt"/>
          <a:ea typeface="+mn-ea"/>
          <a:cs typeface="+mn-cs"/>
        </a:defRPr>
      </a:lvl6pPr>
      <a:lvl7pPr marL="2742954" indent="-210997" algn="l" defTabSz="843986" rtl="0" eaLnBrk="1" latinLnBrk="0" hangingPunct="1">
        <a:spcBef>
          <a:spcPct val="20000"/>
        </a:spcBef>
        <a:buFont typeface="Arial" pitchFamily="34" charset="0"/>
        <a:buChar char="•"/>
        <a:defRPr sz="1777" kern="1200">
          <a:solidFill>
            <a:schemeClr val="tx1"/>
          </a:solidFill>
          <a:latin typeface="+mn-lt"/>
          <a:ea typeface="+mn-ea"/>
          <a:cs typeface="+mn-cs"/>
        </a:defRPr>
      </a:lvl7pPr>
      <a:lvl8pPr marL="3164946" indent="-210997" algn="l" defTabSz="843986" rtl="0" eaLnBrk="1" latinLnBrk="0" hangingPunct="1">
        <a:spcBef>
          <a:spcPct val="20000"/>
        </a:spcBef>
        <a:buFont typeface="Arial" pitchFamily="34" charset="0"/>
        <a:buChar char="•"/>
        <a:defRPr sz="1777" kern="1200">
          <a:solidFill>
            <a:schemeClr val="tx1"/>
          </a:solidFill>
          <a:latin typeface="+mn-lt"/>
          <a:ea typeface="+mn-ea"/>
          <a:cs typeface="+mn-cs"/>
        </a:defRPr>
      </a:lvl8pPr>
      <a:lvl9pPr marL="3586939" indent="-210997" algn="l" defTabSz="843986" rtl="0" eaLnBrk="1" latinLnBrk="0" hangingPunct="1">
        <a:spcBef>
          <a:spcPct val="20000"/>
        </a:spcBef>
        <a:buFont typeface="Arial" pitchFamily="34" charset="0"/>
        <a:buChar char="•"/>
        <a:defRPr sz="177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3986" rtl="0" eaLnBrk="1" latinLnBrk="0" hangingPunct="1">
        <a:defRPr sz="1616" kern="1200">
          <a:solidFill>
            <a:schemeClr val="tx1"/>
          </a:solidFill>
          <a:latin typeface="+mn-lt"/>
          <a:ea typeface="+mn-ea"/>
          <a:cs typeface="+mn-cs"/>
        </a:defRPr>
      </a:lvl1pPr>
      <a:lvl2pPr marL="421992" algn="l" defTabSz="843986" rtl="0" eaLnBrk="1" latinLnBrk="0" hangingPunct="1">
        <a:defRPr sz="1616" kern="1200">
          <a:solidFill>
            <a:schemeClr val="tx1"/>
          </a:solidFill>
          <a:latin typeface="+mn-lt"/>
          <a:ea typeface="+mn-ea"/>
          <a:cs typeface="+mn-cs"/>
        </a:defRPr>
      </a:lvl2pPr>
      <a:lvl3pPr marL="843986" algn="l" defTabSz="843986" rtl="0" eaLnBrk="1" latinLnBrk="0" hangingPunct="1">
        <a:defRPr sz="1616" kern="1200">
          <a:solidFill>
            <a:schemeClr val="tx1"/>
          </a:solidFill>
          <a:latin typeface="+mn-lt"/>
          <a:ea typeface="+mn-ea"/>
          <a:cs typeface="+mn-cs"/>
        </a:defRPr>
      </a:lvl3pPr>
      <a:lvl4pPr marL="1265978" algn="l" defTabSz="843986" rtl="0" eaLnBrk="1" latinLnBrk="0" hangingPunct="1">
        <a:defRPr sz="1616" kern="1200">
          <a:solidFill>
            <a:schemeClr val="tx1"/>
          </a:solidFill>
          <a:latin typeface="+mn-lt"/>
          <a:ea typeface="+mn-ea"/>
          <a:cs typeface="+mn-cs"/>
        </a:defRPr>
      </a:lvl4pPr>
      <a:lvl5pPr marL="1687970" algn="l" defTabSz="843986" rtl="0" eaLnBrk="1" latinLnBrk="0" hangingPunct="1">
        <a:defRPr sz="1616" kern="1200">
          <a:solidFill>
            <a:schemeClr val="tx1"/>
          </a:solidFill>
          <a:latin typeface="+mn-lt"/>
          <a:ea typeface="+mn-ea"/>
          <a:cs typeface="+mn-cs"/>
        </a:defRPr>
      </a:lvl5pPr>
      <a:lvl6pPr marL="2109964" algn="l" defTabSz="843986" rtl="0" eaLnBrk="1" latinLnBrk="0" hangingPunct="1">
        <a:defRPr sz="1616" kern="1200">
          <a:solidFill>
            <a:schemeClr val="tx1"/>
          </a:solidFill>
          <a:latin typeface="+mn-lt"/>
          <a:ea typeface="+mn-ea"/>
          <a:cs typeface="+mn-cs"/>
        </a:defRPr>
      </a:lvl6pPr>
      <a:lvl7pPr marL="2531956" algn="l" defTabSz="843986" rtl="0" eaLnBrk="1" latinLnBrk="0" hangingPunct="1">
        <a:defRPr sz="1616" kern="1200">
          <a:solidFill>
            <a:schemeClr val="tx1"/>
          </a:solidFill>
          <a:latin typeface="+mn-lt"/>
          <a:ea typeface="+mn-ea"/>
          <a:cs typeface="+mn-cs"/>
        </a:defRPr>
      </a:lvl7pPr>
      <a:lvl8pPr marL="2953950" algn="l" defTabSz="843986" rtl="0" eaLnBrk="1" latinLnBrk="0" hangingPunct="1">
        <a:defRPr sz="1616" kern="1200">
          <a:solidFill>
            <a:schemeClr val="tx1"/>
          </a:solidFill>
          <a:latin typeface="+mn-lt"/>
          <a:ea typeface="+mn-ea"/>
          <a:cs typeface="+mn-cs"/>
        </a:defRPr>
      </a:lvl8pPr>
      <a:lvl9pPr marL="3375943" algn="l" defTabSz="843986" rtl="0" eaLnBrk="1" latinLnBrk="0" hangingPunct="1">
        <a:defRPr sz="16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156"/>
          <p:cNvSpPr/>
          <p:nvPr/>
        </p:nvSpPr>
        <p:spPr>
          <a:xfrm>
            <a:off x="1905001" y="83371"/>
            <a:ext cx="2590799" cy="7315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NimbusRomNo9L" panose="01010103010101010101" pitchFamily="2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2240028" y="1823629"/>
            <a:ext cx="2712972" cy="7315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NimbusRomNo9L" panose="01010103010101010101" pitchFamily="2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5576466" y="1914611"/>
            <a:ext cx="824334" cy="54955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NimbusRomNo9L" panose="01010103010101010101" pitchFamily="2" charset="0"/>
                <a:cs typeface="Times New Roman" pitchFamily="18" charset="0"/>
              </a:rPr>
              <a:t>Ultrasound System</a:t>
            </a:r>
            <a:endParaRPr lang="en-US" b="1" dirty="0">
              <a:solidFill>
                <a:schemeClr val="tx1"/>
              </a:solidFill>
              <a:latin typeface="NimbusRomNo9L" panose="01010103010101010101" pitchFamily="2" charset="0"/>
              <a:cs typeface="Times New Roman" pitchFamily="18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318666" y="167017"/>
            <a:ext cx="824334" cy="54955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NimbusRomNo9L" panose="01010103010101010101" pitchFamily="2" charset="0"/>
                <a:cs typeface="Times New Roman" pitchFamily="18" charset="0"/>
              </a:rPr>
              <a:t>Steering Controller</a:t>
            </a:r>
            <a:endParaRPr lang="en-US" b="1" dirty="0">
              <a:solidFill>
                <a:schemeClr val="tx1"/>
              </a:solidFill>
              <a:latin typeface="NimbusRomNo9L" panose="01010103010101010101" pitchFamily="2" charset="0"/>
              <a:cs typeface="Times New Roman" pitchFamily="18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5271666" y="167017"/>
            <a:ext cx="824334" cy="54955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NimbusRomNo9L" panose="01010103010101010101" pitchFamily="2" charset="0"/>
                <a:cs typeface="Times New Roman" pitchFamily="18" charset="0"/>
              </a:rPr>
              <a:t>Needle Steering Robot</a:t>
            </a:r>
          </a:p>
        </p:txBody>
      </p:sp>
      <p:cxnSp>
        <p:nvCxnSpPr>
          <p:cNvPr id="162" name="Straight Arrow Connector 161"/>
          <p:cNvCxnSpPr>
            <a:endCxn id="160" idx="1"/>
          </p:cNvCxnSpPr>
          <p:nvPr/>
        </p:nvCxnSpPr>
        <p:spPr>
          <a:xfrm>
            <a:off x="-4612" y="441795"/>
            <a:ext cx="323278" cy="0"/>
          </a:xfrm>
          <a:prstGeom prst="straightConnector1">
            <a:avLst/>
          </a:prstGeom>
          <a:solidFill>
            <a:schemeClr val="bg1"/>
          </a:solidFill>
          <a:ln w="1905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Rectangle 162"/>
              <p:cNvSpPr/>
              <p:nvPr/>
            </p:nvSpPr>
            <p:spPr>
              <a:xfrm>
                <a:off x="-168556" y="162622"/>
                <a:ext cx="549556" cy="274778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𝑡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NimbusRomNo9L" panose="01010103010101010101" pitchFamily="2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63" name="Rectangle 1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8556" y="162622"/>
                <a:ext cx="549556" cy="27477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Straight Arrow Connector 163"/>
          <p:cNvCxnSpPr>
            <a:stCxn id="160" idx="3"/>
            <a:endCxn id="174" idx="1"/>
          </p:cNvCxnSpPr>
          <p:nvPr/>
        </p:nvCxnSpPr>
        <p:spPr>
          <a:xfrm>
            <a:off x="1143000" y="441795"/>
            <a:ext cx="876300" cy="0"/>
          </a:xfrm>
          <a:prstGeom prst="straightConnector1">
            <a:avLst/>
          </a:prstGeom>
          <a:solidFill>
            <a:schemeClr val="bg1"/>
          </a:solidFill>
          <a:ln w="1905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Rectangle 164"/>
              <p:cNvSpPr/>
              <p:nvPr/>
            </p:nvSpPr>
            <p:spPr>
              <a:xfrm>
                <a:off x="1301383" y="167017"/>
                <a:ext cx="452588" cy="274778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Times New Roman" pitchFamily="18" charset="0"/>
                        </a:rPr>
                        <m:t>𝛿𝜃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Times New Roman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𝜌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  <m:t>des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NimbusRomNo9L" panose="01010103010101010101" pitchFamily="2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65" name="Rectangle 1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1383" y="167017"/>
                <a:ext cx="452588" cy="274778"/>
              </a:xfrm>
              <a:prstGeom prst="rect">
                <a:avLst/>
              </a:prstGeom>
              <a:blipFill rotWithShape="0">
                <a:blip r:embed="rId3"/>
                <a:stretch>
                  <a:fillRect l="-9333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6" name="Straight Arrow Connector 165"/>
          <p:cNvCxnSpPr>
            <a:stCxn id="159" idx="1"/>
            <a:endCxn id="180" idx="3"/>
          </p:cNvCxnSpPr>
          <p:nvPr/>
        </p:nvCxnSpPr>
        <p:spPr>
          <a:xfrm flipH="1">
            <a:off x="4832706" y="2189389"/>
            <a:ext cx="743760" cy="0"/>
          </a:xfrm>
          <a:prstGeom prst="straightConnector1">
            <a:avLst/>
          </a:prstGeom>
          <a:solidFill>
            <a:schemeClr val="bg1"/>
          </a:solidFill>
          <a:ln w="1905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Rectangle 166"/>
              <p:cNvSpPr/>
              <p:nvPr/>
            </p:nvSpPr>
            <p:spPr>
              <a:xfrm>
                <a:off x="4911674" y="1926844"/>
                <a:ext cx="727126" cy="274778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𝑁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b="1" i="1" dirty="0" smtClean="0">
                    <a:solidFill>
                      <a:schemeClr val="tx1"/>
                    </a:solidFill>
                    <a:latin typeface="NimbusRomNo9L" panose="01010103010101010101" pitchFamily="2" charset="0"/>
                    <a:cs typeface="Times New Roman" pitchFamily="18" charset="0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latin typeface="NimbusRomNo9L" panose="01010103010101010101" pitchFamily="2" charset="0"/>
                    <a:cs typeface="Times New Roman" panose="02020603050405020304" pitchFamily="18" charset="0"/>
                  </a:rPr>
                  <a:t>images</a:t>
                </a:r>
                <a:endParaRPr lang="en-US" dirty="0">
                  <a:solidFill>
                    <a:schemeClr val="tx1"/>
                  </a:solidFill>
                  <a:latin typeface="NimbusRomNo9L" panose="01010103010101010101" pitchFamily="2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7" name="Rectangle 1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674" y="1926844"/>
                <a:ext cx="727126" cy="274778"/>
              </a:xfrm>
              <a:prstGeom prst="rect">
                <a:avLst/>
              </a:prstGeom>
              <a:blipFill rotWithShape="0">
                <a:blip r:embed="rId4"/>
                <a:stretch>
                  <a:fillRect b="-6667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8" name="Straight Arrow Connector 167"/>
          <p:cNvCxnSpPr>
            <a:stCxn id="161" idx="3"/>
          </p:cNvCxnSpPr>
          <p:nvPr/>
        </p:nvCxnSpPr>
        <p:spPr>
          <a:xfrm>
            <a:off x="6096000" y="441795"/>
            <a:ext cx="762000" cy="0"/>
          </a:xfrm>
          <a:prstGeom prst="straightConnector1">
            <a:avLst/>
          </a:prstGeom>
          <a:solidFill>
            <a:schemeClr val="bg1"/>
          </a:solidFill>
          <a:ln w="1905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9" name="Rectangle 168"/>
          <p:cNvSpPr/>
          <p:nvPr/>
        </p:nvSpPr>
        <p:spPr>
          <a:xfrm>
            <a:off x="6172200" y="71029"/>
            <a:ext cx="522115" cy="36637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NimbusRomNo9L" panose="01010103010101010101" pitchFamily="2" charset="0"/>
                <a:cs typeface="Times New Roman" pitchFamily="18" charset="0"/>
              </a:rPr>
              <a:t>needle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  <a:latin typeface="NimbusRomNo9L" panose="01010103010101010101" pitchFamily="2" charset="0"/>
                <a:cs typeface="Times New Roman" pitchFamily="18" charset="0"/>
              </a:rPr>
              <a:t>config</a:t>
            </a:r>
            <a:r>
              <a:rPr lang="en-US" dirty="0">
                <a:solidFill>
                  <a:schemeClr val="tx1"/>
                </a:solidFill>
                <a:latin typeface="NimbusRomNo9L" panose="01010103010101010101" pitchFamily="2" charset="0"/>
                <a:cs typeface="Times New Roman" pitchFamily="18" charset="0"/>
              </a:rPr>
              <a:t>.</a:t>
            </a:r>
          </a:p>
        </p:txBody>
      </p:sp>
      <p:cxnSp>
        <p:nvCxnSpPr>
          <p:cNvPr id="170" name="Elbow Connector 169"/>
          <p:cNvCxnSpPr>
            <a:endCxn id="159" idx="3"/>
          </p:cNvCxnSpPr>
          <p:nvPr/>
        </p:nvCxnSpPr>
        <p:spPr>
          <a:xfrm rot="5400000">
            <a:off x="5644972" y="1204961"/>
            <a:ext cx="1740256" cy="228600"/>
          </a:xfrm>
          <a:prstGeom prst="bentConnector2">
            <a:avLst/>
          </a:prstGeom>
          <a:solidFill>
            <a:schemeClr val="bg1"/>
          </a:solidFill>
          <a:ln w="1905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1" name="Rectangle 170"/>
          <p:cNvSpPr/>
          <p:nvPr/>
        </p:nvSpPr>
        <p:spPr>
          <a:xfrm>
            <a:off x="2240028" y="2555149"/>
            <a:ext cx="2712972" cy="18805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NimbusRomNo9L" panose="01010103010101010101" pitchFamily="2" charset="0"/>
                <a:cs typeface="Times New Roman" pitchFamily="18" charset="0"/>
              </a:rPr>
              <a:t>Needle Segmentation</a:t>
            </a:r>
            <a:endParaRPr lang="en-US" b="1" dirty="0">
              <a:solidFill>
                <a:schemeClr val="tx1"/>
              </a:solidFill>
              <a:latin typeface="NimbusRomNo9L" panose="01010103010101010101" pitchFamily="2" charset="0"/>
              <a:cs typeface="Times New Roman" pitchFamily="18" charset="0"/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3557166" y="167017"/>
            <a:ext cx="824334" cy="54955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NimbusRomNo9L" panose="01010103010101010101" pitchFamily="2" charset="0"/>
                <a:cs typeface="Times New Roman" pitchFamily="18" charset="0"/>
              </a:rPr>
              <a:t>Motor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NimbusRomNo9L" panose="01010103010101010101" pitchFamily="2" charset="0"/>
                <a:cs typeface="Times New Roman" pitchFamily="18" charset="0"/>
              </a:rPr>
              <a:t>Controllers</a:t>
            </a:r>
            <a:endParaRPr lang="en-US" b="1" dirty="0">
              <a:solidFill>
                <a:schemeClr val="tx1"/>
              </a:solidFill>
              <a:latin typeface="NimbusRomNo9L" panose="01010103010101010101" pitchFamily="2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Rectangle 172"/>
              <p:cNvSpPr/>
              <p:nvPr/>
            </p:nvSpPr>
            <p:spPr>
              <a:xfrm>
                <a:off x="2918726" y="159679"/>
                <a:ext cx="585704" cy="274778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rot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Times New Roman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ins</m:t>
                          </m:r>
                        </m:sub>
                      </m:sSub>
                    </m:oMath>
                  </m:oMathPara>
                </a14:m>
                <a:endParaRPr lang="en-US" baseline="-25000" dirty="0">
                  <a:solidFill>
                    <a:schemeClr val="tx1"/>
                  </a:solidFill>
                  <a:latin typeface="NimbusRomNo9L" panose="01010103010101010101" pitchFamily="2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73" name="Rectangle 1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726" y="159679"/>
                <a:ext cx="585704" cy="27477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" name="Rectangle 173"/>
          <p:cNvSpPr/>
          <p:nvPr/>
        </p:nvSpPr>
        <p:spPr>
          <a:xfrm>
            <a:off x="2019300" y="167017"/>
            <a:ext cx="824334" cy="54955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NimbusRomNo9L" panose="01010103010101010101" pitchFamily="2" charset="0"/>
                <a:cs typeface="Times New Roman" pitchFamily="18" charset="0"/>
              </a:rPr>
              <a:t>Duty-Cycle Controller</a:t>
            </a:r>
          </a:p>
        </p:txBody>
      </p:sp>
      <p:cxnSp>
        <p:nvCxnSpPr>
          <p:cNvPr id="175" name="Straight Arrow Connector 174"/>
          <p:cNvCxnSpPr>
            <a:stCxn id="174" idx="3"/>
            <a:endCxn id="172" idx="1"/>
          </p:cNvCxnSpPr>
          <p:nvPr/>
        </p:nvCxnSpPr>
        <p:spPr>
          <a:xfrm>
            <a:off x="2843634" y="441795"/>
            <a:ext cx="713532" cy="0"/>
          </a:xfrm>
          <a:prstGeom prst="straightConnector1">
            <a:avLst/>
          </a:prstGeom>
          <a:solidFill>
            <a:schemeClr val="bg1"/>
          </a:solidFill>
          <a:ln w="1905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6" name="Rectangle 175"/>
          <p:cNvSpPr/>
          <p:nvPr/>
        </p:nvSpPr>
        <p:spPr>
          <a:xfrm>
            <a:off x="1905001" y="814891"/>
            <a:ext cx="2438401" cy="18805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NimbusRomNo9L" panose="01010103010101010101" pitchFamily="2" charset="0"/>
                <a:cs typeface="Times New Roman" pitchFamily="18" charset="0"/>
              </a:rPr>
              <a:t>Robot Controller</a:t>
            </a:r>
            <a:endParaRPr lang="en-US" b="1" dirty="0">
              <a:solidFill>
                <a:schemeClr val="tx1"/>
              </a:solidFill>
              <a:latin typeface="NimbusRomNo9L" panose="01010103010101010101" pitchFamily="2" charset="0"/>
              <a:cs typeface="Times New Roman" pitchFamily="18" charset="0"/>
            </a:endParaRPr>
          </a:p>
        </p:txBody>
      </p:sp>
      <p:cxnSp>
        <p:nvCxnSpPr>
          <p:cNvPr id="177" name="Straight Arrow Connector 176"/>
          <p:cNvCxnSpPr>
            <a:stCxn id="172" idx="3"/>
            <a:endCxn id="161" idx="1"/>
          </p:cNvCxnSpPr>
          <p:nvPr/>
        </p:nvCxnSpPr>
        <p:spPr>
          <a:xfrm>
            <a:off x="4381500" y="441795"/>
            <a:ext cx="890166" cy="0"/>
          </a:xfrm>
          <a:prstGeom prst="straightConnector1">
            <a:avLst/>
          </a:prstGeom>
          <a:solidFill>
            <a:schemeClr val="bg1"/>
          </a:solidFill>
          <a:ln w="1905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8" name="Elbow Connector 177"/>
          <p:cNvCxnSpPr>
            <a:stCxn id="185" idx="1"/>
            <a:endCxn id="188" idx="2"/>
          </p:cNvCxnSpPr>
          <p:nvPr/>
        </p:nvCxnSpPr>
        <p:spPr>
          <a:xfrm rot="10800000">
            <a:off x="730834" y="1687385"/>
            <a:ext cx="183567" cy="502004"/>
          </a:xfrm>
          <a:prstGeom prst="bentConnector2">
            <a:avLst/>
          </a:prstGeom>
          <a:solidFill>
            <a:schemeClr val="bg1"/>
          </a:solidFill>
          <a:ln w="1905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9" name="Rectangle 178"/>
          <p:cNvSpPr/>
          <p:nvPr/>
        </p:nvSpPr>
        <p:spPr>
          <a:xfrm>
            <a:off x="4572000" y="71029"/>
            <a:ext cx="609600" cy="36637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NimbusRomNo9L" panose="01010103010101010101" pitchFamily="2" charset="0"/>
                <a:cs typeface="Times New Roman" pitchFamily="18" charset="0"/>
              </a:rPr>
              <a:t>motor </a:t>
            </a:r>
            <a:br>
              <a:rPr lang="en-US" dirty="0" smtClean="0">
                <a:solidFill>
                  <a:schemeClr val="tx1"/>
                </a:solidFill>
                <a:latin typeface="NimbusRomNo9L" panose="01010103010101010101" pitchFamily="2" charset="0"/>
                <a:cs typeface="Times New Roman" pitchFamily="18" charset="0"/>
              </a:rPr>
            </a:br>
            <a:r>
              <a:rPr lang="en-US" dirty="0" smtClean="0">
                <a:solidFill>
                  <a:schemeClr val="tx1"/>
                </a:solidFill>
                <a:latin typeface="NimbusRomNo9L" panose="01010103010101010101" pitchFamily="2" charset="0"/>
                <a:cs typeface="Times New Roman" pitchFamily="18" charset="0"/>
              </a:rPr>
              <a:t>voltages</a:t>
            </a:r>
            <a:endParaRPr lang="en-US" dirty="0">
              <a:solidFill>
                <a:schemeClr val="tx1"/>
              </a:solidFill>
              <a:latin typeface="NimbusRomNo9L" panose="01010103010101010101" pitchFamily="2" charset="0"/>
              <a:cs typeface="Times New Roman" pitchFamily="18" charset="0"/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4008372" y="1914611"/>
            <a:ext cx="824334" cy="54955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NimbusRomNo9L" panose="01010103010101010101" pitchFamily="2" charset="0"/>
                <a:cs typeface="Times New Roman" pitchFamily="18" charset="0"/>
              </a:rPr>
              <a:t>2-D Image </a:t>
            </a:r>
            <a:r>
              <a:rPr lang="en-US" b="1" dirty="0">
                <a:solidFill>
                  <a:schemeClr val="tx1"/>
                </a:solidFill>
                <a:latin typeface="NimbusRomNo9L" panose="01010103010101010101" pitchFamily="2" charset="0"/>
                <a:cs typeface="Times New Roman" pitchFamily="18" charset="0"/>
              </a:rPr>
              <a:t>Processing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Rectangle 180"/>
              <p:cNvSpPr/>
              <p:nvPr/>
            </p:nvSpPr>
            <p:spPr>
              <a:xfrm>
                <a:off x="3177901" y="1926844"/>
                <a:ext cx="971773" cy="274778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(0)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Times New Roman" pitchFamily="18" charset="0"/>
                        </a:rPr>
                        <m:t>,…,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NimbusRomNo9L" panose="01010103010101010101" pitchFamily="2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81" name="Rectangle 1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901" y="1926844"/>
                <a:ext cx="971773" cy="27477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2" name="Rectangle 181"/>
          <p:cNvSpPr/>
          <p:nvPr/>
        </p:nvSpPr>
        <p:spPr>
          <a:xfrm>
            <a:off x="2359704" y="1914611"/>
            <a:ext cx="824334" cy="54955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NimbusRomNo9L" panose="01010103010101010101" pitchFamily="2" charset="0"/>
                <a:cs typeface="Times New Roman" pitchFamily="18" charset="0"/>
              </a:rPr>
              <a:t>3-D Shape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NimbusRomNo9L" panose="01010103010101010101" pitchFamily="2" charset="0"/>
                <a:cs typeface="Times New Roman" pitchFamily="18" charset="0"/>
              </a:rPr>
              <a:t>Fitting</a:t>
            </a:r>
          </a:p>
        </p:txBody>
      </p:sp>
      <p:cxnSp>
        <p:nvCxnSpPr>
          <p:cNvPr id="183" name="Straight Arrow Connector 182"/>
          <p:cNvCxnSpPr>
            <a:stCxn id="180" idx="1"/>
            <a:endCxn id="182" idx="3"/>
          </p:cNvCxnSpPr>
          <p:nvPr/>
        </p:nvCxnSpPr>
        <p:spPr>
          <a:xfrm flipH="1">
            <a:off x="3184038" y="2189389"/>
            <a:ext cx="824334" cy="0"/>
          </a:xfrm>
          <a:prstGeom prst="straightConnector1">
            <a:avLst/>
          </a:prstGeom>
          <a:solidFill>
            <a:schemeClr val="bg1"/>
          </a:solidFill>
          <a:ln w="1905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Rectangle 183"/>
              <p:cNvSpPr/>
              <p:nvPr/>
            </p:nvSpPr>
            <p:spPr>
              <a:xfrm>
                <a:off x="1905000" y="1926844"/>
                <a:ext cx="412167" cy="274778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Times New Roman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Times New Roman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Times New Roman" pitchFamily="18" charset="0"/>
                        </a:rPr>
                        <m:t>𝑏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NimbusRomNo9L" panose="01010103010101010101" pitchFamily="2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84" name="Rectangle 1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1926844"/>
                <a:ext cx="412167" cy="27477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5" name="Rectangle 184"/>
          <p:cNvSpPr/>
          <p:nvPr/>
        </p:nvSpPr>
        <p:spPr>
          <a:xfrm>
            <a:off x="914400" y="1914611"/>
            <a:ext cx="896112" cy="54955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NimbusRomNo9L" panose="01010103010101010101" pitchFamily="2" charset="0"/>
                <a:cs typeface="Times New Roman" pitchFamily="18" charset="0"/>
              </a:rPr>
              <a:t>Tip Pose Measurement</a:t>
            </a:r>
            <a:endParaRPr lang="en-US" b="1" dirty="0">
              <a:solidFill>
                <a:schemeClr val="tx1"/>
              </a:solidFill>
              <a:latin typeface="NimbusRomNo9L" panose="01010103010101010101" pitchFamily="2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Rectangle 185"/>
              <p:cNvSpPr/>
              <p:nvPr/>
            </p:nvSpPr>
            <p:spPr>
              <a:xfrm>
                <a:off x="448315" y="1948157"/>
                <a:ext cx="278218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  <a:cs typeface="Times New Roman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6" name="Rectangle 1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315" y="1948157"/>
                <a:ext cx="278218" cy="24622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7" name="Straight Arrow Connector 186"/>
          <p:cNvCxnSpPr>
            <a:stCxn id="182" idx="1"/>
            <a:endCxn id="185" idx="3"/>
          </p:cNvCxnSpPr>
          <p:nvPr/>
        </p:nvCxnSpPr>
        <p:spPr>
          <a:xfrm flipH="1">
            <a:off x="1810512" y="2189389"/>
            <a:ext cx="549192" cy="0"/>
          </a:xfrm>
          <a:prstGeom prst="straightConnector1">
            <a:avLst/>
          </a:prstGeom>
          <a:solidFill>
            <a:schemeClr val="bg1"/>
          </a:solidFill>
          <a:ln w="1905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8" name="Rectangle 187"/>
          <p:cNvSpPr/>
          <p:nvPr/>
        </p:nvSpPr>
        <p:spPr>
          <a:xfrm>
            <a:off x="318666" y="1137829"/>
            <a:ext cx="824334" cy="54955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NimbusRomNo9L" panose="01010103010101010101" pitchFamily="2" charset="0"/>
                <a:cs typeface="Times New Roman" pitchFamily="18" charset="0"/>
              </a:rPr>
              <a:t>UKF</a:t>
            </a:r>
            <a:endParaRPr lang="en-US" b="1" dirty="0">
              <a:solidFill>
                <a:schemeClr val="tx1"/>
              </a:solidFill>
              <a:latin typeface="NimbusRomNo9L" panose="01010103010101010101" pitchFamily="2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9" name="Rectangle 188"/>
              <p:cNvSpPr/>
              <p:nvPr/>
            </p:nvSpPr>
            <p:spPr>
              <a:xfrm>
                <a:off x="449035" y="891608"/>
                <a:ext cx="28636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9" name="Rectangle 1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035" y="891608"/>
                <a:ext cx="286360" cy="24622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0" name="Straight Arrow Connector 189"/>
          <p:cNvCxnSpPr>
            <a:stCxn id="188" idx="0"/>
            <a:endCxn id="160" idx="2"/>
          </p:cNvCxnSpPr>
          <p:nvPr/>
        </p:nvCxnSpPr>
        <p:spPr>
          <a:xfrm flipV="1">
            <a:off x="730833" y="716573"/>
            <a:ext cx="0" cy="421256"/>
          </a:xfrm>
          <a:prstGeom prst="straightConnector1">
            <a:avLst/>
          </a:prstGeom>
          <a:solidFill>
            <a:schemeClr val="bg1"/>
          </a:solidFill>
          <a:ln w="1905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Elbow Connector 35"/>
          <p:cNvCxnSpPr>
            <a:stCxn id="165" idx="2"/>
            <a:endCxn id="188" idx="3"/>
          </p:cNvCxnSpPr>
          <p:nvPr/>
        </p:nvCxnSpPr>
        <p:spPr>
          <a:xfrm rot="5400000">
            <a:off x="849933" y="734863"/>
            <a:ext cx="970812" cy="384677"/>
          </a:xfrm>
          <a:prstGeom prst="bentConnector2">
            <a:avLst/>
          </a:prstGeom>
          <a:solidFill>
            <a:schemeClr val="bg1"/>
          </a:solidFill>
          <a:ln w="1905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87631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38</Words>
  <Application>Microsoft Office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Cambria Math</vt:lpstr>
      <vt:lpstr>NimbusRomNo9L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Troy Adebar</dc:creator>
  <cp:lastModifiedBy>Troy Adebar</cp:lastModifiedBy>
  <cp:revision>44</cp:revision>
  <dcterms:created xsi:type="dcterms:W3CDTF">2013-08-11T21:20:22Z</dcterms:created>
  <dcterms:modified xsi:type="dcterms:W3CDTF">2015-12-03T02:22:34Z</dcterms:modified>
</cp:coreProperties>
</file>